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321" r:id="rId2"/>
    <p:sldId id="302" r:id="rId3"/>
    <p:sldId id="263" r:id="rId4"/>
    <p:sldId id="273" r:id="rId5"/>
    <p:sldId id="316" r:id="rId6"/>
    <p:sldId id="323" r:id="rId7"/>
    <p:sldId id="332" r:id="rId8"/>
    <p:sldId id="336" r:id="rId9"/>
    <p:sldId id="335" r:id="rId10"/>
    <p:sldId id="324" r:id="rId11"/>
    <p:sldId id="333" r:id="rId12"/>
    <p:sldId id="325" r:id="rId13"/>
    <p:sldId id="334" r:id="rId14"/>
    <p:sldId id="326" r:id="rId15"/>
    <p:sldId id="327" r:id="rId16"/>
    <p:sldId id="328" r:id="rId17"/>
    <p:sldId id="330" r:id="rId18"/>
    <p:sldId id="331" r:id="rId19"/>
    <p:sldId id="320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CC3300"/>
    <a:srgbClr val="80000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2DEF7-9317-4A8A-8FF7-0ABA0FDA03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983E9-C0A8-4981-A1FE-93A4648CF8F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C9D02-8CF8-4DD0-897F-ED40FF907B78}" type="par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F7EFD1-25E1-4AB8-9C16-409E9D1E2D40}" type="sib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1EC43-44D1-4FE6-81B9-473D0DCBB5E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স্ব-পরাগায়ন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31AC8-0BDA-4F75-905A-5D798585050B}" type="par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53FC15-19B1-4280-992C-9FCF297E1426}" type="sib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F02C-42BF-B541-92CF70F2414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পর-পরাগায়ন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DC3B8-04D5-47E8-B605-8521603722CC}" type="par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036FC-40C8-41C7-9037-3DF5621CBB01}" type="sib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C1B9C-37D4-4617-B274-F9F0922B9B47}" type="pres">
      <dgm:prSet presAssocID="{06E2DEF7-9317-4A8A-8FF7-0ABA0FDA0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831530-4A13-4697-B602-B9F86C69D5F5}" type="pres">
      <dgm:prSet presAssocID="{04C983E9-C0A8-4981-A1FE-93A4648CF8F9}" presName="hierRoot1" presStyleCnt="0">
        <dgm:presLayoutVars>
          <dgm:hierBranch val="init"/>
        </dgm:presLayoutVars>
      </dgm:prSet>
      <dgm:spPr/>
    </dgm:pt>
    <dgm:pt modelId="{B78A02BC-4A00-4375-89D2-E16AEBED10C4}" type="pres">
      <dgm:prSet presAssocID="{04C983E9-C0A8-4981-A1FE-93A4648CF8F9}" presName="rootComposite1" presStyleCnt="0"/>
      <dgm:spPr/>
    </dgm:pt>
    <dgm:pt modelId="{BE7F59F3-E0B7-40FE-B4E2-9B5654976932}" type="pres">
      <dgm:prSet presAssocID="{04C983E9-C0A8-4981-A1FE-93A4648CF8F9}" presName="rootText1" presStyleLbl="node0" presStyleIdx="0" presStyleCnt="1" custScaleX="73906" custScaleY="44672" custLinFactNeighborX="-1085" custLinFactNeighborY="-47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BF05F-4C2D-4DB7-84BD-AB0D10AA6439}" type="pres">
      <dgm:prSet presAssocID="{04C983E9-C0A8-4981-A1FE-93A4648CF8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A99ED0-9D48-41F4-909C-2005F7638CA5}" type="pres">
      <dgm:prSet presAssocID="{04C983E9-C0A8-4981-A1FE-93A4648CF8F9}" presName="hierChild2" presStyleCnt="0"/>
      <dgm:spPr/>
    </dgm:pt>
    <dgm:pt modelId="{17585C47-5B56-4BA3-8C20-ED6F8D81CCED}" type="pres">
      <dgm:prSet presAssocID="{8EC31AC8-0BDA-4F75-905A-5D798585050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E5F322C-EC1C-49EF-9434-C2BD3A7FC797}" type="pres">
      <dgm:prSet presAssocID="{E861EC43-44D1-4FE6-81B9-473D0DCBB5E1}" presName="hierRoot2" presStyleCnt="0">
        <dgm:presLayoutVars>
          <dgm:hierBranch val="init"/>
        </dgm:presLayoutVars>
      </dgm:prSet>
      <dgm:spPr/>
    </dgm:pt>
    <dgm:pt modelId="{E3B152E9-8DC1-4AB1-A5F4-81C236609BC7}" type="pres">
      <dgm:prSet presAssocID="{E861EC43-44D1-4FE6-81B9-473D0DCBB5E1}" presName="rootComposite" presStyleCnt="0"/>
      <dgm:spPr/>
    </dgm:pt>
    <dgm:pt modelId="{A6E18091-6B8D-49C1-9249-CC6BBD834FBE}" type="pres">
      <dgm:prSet presAssocID="{E861EC43-44D1-4FE6-81B9-473D0DCBB5E1}" presName="rootText" presStyleLbl="node2" presStyleIdx="0" presStyleCnt="2" custScaleX="88137" custScaleY="45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352A5-A36A-4137-82DE-60801580BAB8}" type="pres">
      <dgm:prSet presAssocID="{E861EC43-44D1-4FE6-81B9-473D0DCBB5E1}" presName="rootConnector" presStyleLbl="node2" presStyleIdx="0" presStyleCnt="2"/>
      <dgm:spPr/>
      <dgm:t>
        <a:bodyPr/>
        <a:lstStyle/>
        <a:p>
          <a:endParaRPr lang="en-US"/>
        </a:p>
      </dgm:t>
    </dgm:pt>
    <dgm:pt modelId="{03033F97-8430-4677-8A2B-88C7DA391B21}" type="pres">
      <dgm:prSet presAssocID="{E861EC43-44D1-4FE6-81B9-473D0DCBB5E1}" presName="hierChild4" presStyleCnt="0"/>
      <dgm:spPr/>
    </dgm:pt>
    <dgm:pt modelId="{766C5533-A2DF-45E4-A996-38758C4CD095}" type="pres">
      <dgm:prSet presAssocID="{E861EC43-44D1-4FE6-81B9-473D0DCBB5E1}" presName="hierChild5" presStyleCnt="0"/>
      <dgm:spPr/>
    </dgm:pt>
    <dgm:pt modelId="{F2115316-6387-471B-9EAD-262F62547B3C}" type="pres">
      <dgm:prSet presAssocID="{79ADC3B8-04D5-47E8-B605-8521603722C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E70A793-A5FB-4F29-A928-5317D942DE92}" type="pres">
      <dgm:prSet presAssocID="{323E7E6D-F02C-42BF-B541-92CF70F24143}" presName="hierRoot2" presStyleCnt="0">
        <dgm:presLayoutVars>
          <dgm:hierBranch val="init"/>
        </dgm:presLayoutVars>
      </dgm:prSet>
      <dgm:spPr/>
    </dgm:pt>
    <dgm:pt modelId="{65F23589-29F4-49AD-B75D-CBF9610BF490}" type="pres">
      <dgm:prSet presAssocID="{323E7E6D-F02C-42BF-B541-92CF70F24143}" presName="rootComposite" presStyleCnt="0"/>
      <dgm:spPr/>
    </dgm:pt>
    <dgm:pt modelId="{9D96FA3D-59B3-4C02-B326-5399A29AE024}" type="pres">
      <dgm:prSet presAssocID="{323E7E6D-F02C-42BF-B541-92CF70F24143}" presName="rootText" presStyleLbl="node2" presStyleIdx="1" presStyleCnt="2" custScaleX="86467" custScaleY="46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D68D2-A4B1-4B3A-A41D-0155C5F6BB03}" type="pres">
      <dgm:prSet presAssocID="{323E7E6D-F02C-42BF-B541-92CF70F24143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0CA3CE-1027-4B1C-9027-95795A92EB82}" type="pres">
      <dgm:prSet presAssocID="{323E7E6D-F02C-42BF-B541-92CF70F24143}" presName="hierChild4" presStyleCnt="0"/>
      <dgm:spPr/>
    </dgm:pt>
    <dgm:pt modelId="{2FC1A118-7D3F-41C8-AC26-B340232617A8}" type="pres">
      <dgm:prSet presAssocID="{323E7E6D-F02C-42BF-B541-92CF70F24143}" presName="hierChild5" presStyleCnt="0"/>
      <dgm:spPr/>
    </dgm:pt>
    <dgm:pt modelId="{DFFEEDDE-02C2-41BE-AD3D-317112179901}" type="pres">
      <dgm:prSet presAssocID="{04C983E9-C0A8-4981-A1FE-93A4648CF8F9}" presName="hierChild3" presStyleCnt="0"/>
      <dgm:spPr/>
    </dgm:pt>
  </dgm:ptLst>
  <dgm:cxnLst>
    <dgm:cxn modelId="{813C38DE-1004-43DD-BCC1-E779127E89D7}" srcId="{04C983E9-C0A8-4981-A1FE-93A4648CF8F9}" destId="{323E7E6D-F02C-42BF-B541-92CF70F24143}" srcOrd="1" destOrd="0" parTransId="{79ADC3B8-04D5-47E8-B605-8521603722CC}" sibTransId="{76D036FC-40C8-41C7-9037-3DF5621CBB01}"/>
    <dgm:cxn modelId="{C916EDEE-1251-4D9B-9E4F-AAF0BD25CAE6}" type="presOf" srcId="{06E2DEF7-9317-4A8A-8FF7-0ABA0FDA0377}" destId="{9B9C1B9C-37D4-4617-B274-F9F0922B9B47}" srcOrd="0" destOrd="0" presId="urn:microsoft.com/office/officeart/2005/8/layout/orgChart1"/>
    <dgm:cxn modelId="{E9B3BFD2-44CD-4E81-90DC-BDA26EA423E4}" srcId="{04C983E9-C0A8-4981-A1FE-93A4648CF8F9}" destId="{E861EC43-44D1-4FE6-81B9-473D0DCBB5E1}" srcOrd="0" destOrd="0" parTransId="{8EC31AC8-0BDA-4F75-905A-5D798585050B}" sibTransId="{E653FC15-19B1-4280-992C-9FCF297E1426}"/>
    <dgm:cxn modelId="{3F3DC8A0-F3B0-4C8D-A857-4E64747D8051}" type="presOf" srcId="{323E7E6D-F02C-42BF-B541-92CF70F24143}" destId="{3A5D68D2-A4B1-4B3A-A41D-0155C5F6BB03}" srcOrd="1" destOrd="0" presId="urn:microsoft.com/office/officeart/2005/8/layout/orgChart1"/>
    <dgm:cxn modelId="{1B5015D4-4DCF-4357-9708-51DB85A41147}" type="presOf" srcId="{04C983E9-C0A8-4981-A1FE-93A4648CF8F9}" destId="{82BBF05F-4C2D-4DB7-84BD-AB0D10AA6439}" srcOrd="1" destOrd="0" presId="urn:microsoft.com/office/officeart/2005/8/layout/orgChart1"/>
    <dgm:cxn modelId="{C563817B-A14C-4FED-B753-AA52217BD02A}" type="presOf" srcId="{8EC31AC8-0BDA-4F75-905A-5D798585050B}" destId="{17585C47-5B56-4BA3-8C20-ED6F8D81CCED}" srcOrd="0" destOrd="0" presId="urn:microsoft.com/office/officeart/2005/8/layout/orgChart1"/>
    <dgm:cxn modelId="{3D3368D4-5E2D-4277-A6BA-6FB064FCF3B0}" type="presOf" srcId="{79ADC3B8-04D5-47E8-B605-8521603722CC}" destId="{F2115316-6387-471B-9EAD-262F62547B3C}" srcOrd="0" destOrd="0" presId="urn:microsoft.com/office/officeart/2005/8/layout/orgChart1"/>
    <dgm:cxn modelId="{F986E7B5-3A39-480B-B95F-BF5AB7F17ADF}" srcId="{06E2DEF7-9317-4A8A-8FF7-0ABA0FDA0377}" destId="{04C983E9-C0A8-4981-A1FE-93A4648CF8F9}" srcOrd="0" destOrd="0" parTransId="{186C9D02-8CF8-4DD0-897F-ED40FF907B78}" sibTransId="{9FF7EFD1-25E1-4AB8-9C16-409E9D1E2D40}"/>
    <dgm:cxn modelId="{5F1574FA-90F3-464E-B5D3-E385173E7ABB}" type="presOf" srcId="{04C983E9-C0A8-4981-A1FE-93A4648CF8F9}" destId="{BE7F59F3-E0B7-40FE-B4E2-9B5654976932}" srcOrd="0" destOrd="0" presId="urn:microsoft.com/office/officeart/2005/8/layout/orgChart1"/>
    <dgm:cxn modelId="{F6A61080-FE52-4A61-B33B-E1412473C9DC}" type="presOf" srcId="{E861EC43-44D1-4FE6-81B9-473D0DCBB5E1}" destId="{D02352A5-A36A-4137-82DE-60801580BAB8}" srcOrd="1" destOrd="0" presId="urn:microsoft.com/office/officeart/2005/8/layout/orgChart1"/>
    <dgm:cxn modelId="{48356B3B-915A-4B38-A05B-BDAC55D7BB84}" type="presOf" srcId="{E861EC43-44D1-4FE6-81B9-473D0DCBB5E1}" destId="{A6E18091-6B8D-49C1-9249-CC6BBD834FBE}" srcOrd="0" destOrd="0" presId="urn:microsoft.com/office/officeart/2005/8/layout/orgChart1"/>
    <dgm:cxn modelId="{918C7D75-57AD-404B-96D0-8A99B1A3D875}" type="presOf" srcId="{323E7E6D-F02C-42BF-B541-92CF70F24143}" destId="{9D96FA3D-59B3-4C02-B326-5399A29AE024}" srcOrd="0" destOrd="0" presId="urn:microsoft.com/office/officeart/2005/8/layout/orgChart1"/>
    <dgm:cxn modelId="{5303BA2A-1FD6-4B00-96CA-1A7B24FE83BF}" type="presParOf" srcId="{9B9C1B9C-37D4-4617-B274-F9F0922B9B47}" destId="{09831530-4A13-4697-B602-B9F86C69D5F5}" srcOrd="0" destOrd="0" presId="urn:microsoft.com/office/officeart/2005/8/layout/orgChart1"/>
    <dgm:cxn modelId="{94EAEB70-CEFB-47BA-A84A-ECB1437B9497}" type="presParOf" srcId="{09831530-4A13-4697-B602-B9F86C69D5F5}" destId="{B78A02BC-4A00-4375-89D2-E16AEBED10C4}" srcOrd="0" destOrd="0" presId="urn:microsoft.com/office/officeart/2005/8/layout/orgChart1"/>
    <dgm:cxn modelId="{157ED99C-BC02-474B-BF3C-43CA120B1DF9}" type="presParOf" srcId="{B78A02BC-4A00-4375-89D2-E16AEBED10C4}" destId="{BE7F59F3-E0B7-40FE-B4E2-9B5654976932}" srcOrd="0" destOrd="0" presId="urn:microsoft.com/office/officeart/2005/8/layout/orgChart1"/>
    <dgm:cxn modelId="{9AEDD57B-FAE8-4D75-A37E-312F7D7F37BA}" type="presParOf" srcId="{B78A02BC-4A00-4375-89D2-E16AEBED10C4}" destId="{82BBF05F-4C2D-4DB7-84BD-AB0D10AA6439}" srcOrd="1" destOrd="0" presId="urn:microsoft.com/office/officeart/2005/8/layout/orgChart1"/>
    <dgm:cxn modelId="{47012285-F170-48A6-A325-F0DF2CA8C7BC}" type="presParOf" srcId="{09831530-4A13-4697-B602-B9F86C69D5F5}" destId="{30A99ED0-9D48-41F4-909C-2005F7638CA5}" srcOrd="1" destOrd="0" presId="urn:microsoft.com/office/officeart/2005/8/layout/orgChart1"/>
    <dgm:cxn modelId="{4C866053-04A2-4958-898A-F12C18F5A2CC}" type="presParOf" srcId="{30A99ED0-9D48-41F4-909C-2005F7638CA5}" destId="{17585C47-5B56-4BA3-8C20-ED6F8D81CCED}" srcOrd="0" destOrd="0" presId="urn:microsoft.com/office/officeart/2005/8/layout/orgChart1"/>
    <dgm:cxn modelId="{77C6097D-3E41-49C8-85D4-BAF81D77AE72}" type="presParOf" srcId="{30A99ED0-9D48-41F4-909C-2005F7638CA5}" destId="{2E5F322C-EC1C-49EF-9434-C2BD3A7FC797}" srcOrd="1" destOrd="0" presId="urn:microsoft.com/office/officeart/2005/8/layout/orgChart1"/>
    <dgm:cxn modelId="{E1B6A734-2AB5-4E7F-B609-67C3FFA07D6F}" type="presParOf" srcId="{2E5F322C-EC1C-49EF-9434-C2BD3A7FC797}" destId="{E3B152E9-8DC1-4AB1-A5F4-81C236609BC7}" srcOrd="0" destOrd="0" presId="urn:microsoft.com/office/officeart/2005/8/layout/orgChart1"/>
    <dgm:cxn modelId="{69F958D3-19F9-4D06-BEB7-FBBF02C462B4}" type="presParOf" srcId="{E3B152E9-8DC1-4AB1-A5F4-81C236609BC7}" destId="{A6E18091-6B8D-49C1-9249-CC6BBD834FBE}" srcOrd="0" destOrd="0" presId="urn:microsoft.com/office/officeart/2005/8/layout/orgChart1"/>
    <dgm:cxn modelId="{134F30C8-7C7C-4586-A8AA-827E841DC140}" type="presParOf" srcId="{E3B152E9-8DC1-4AB1-A5F4-81C236609BC7}" destId="{D02352A5-A36A-4137-82DE-60801580BAB8}" srcOrd="1" destOrd="0" presId="urn:microsoft.com/office/officeart/2005/8/layout/orgChart1"/>
    <dgm:cxn modelId="{BD99A888-D610-489F-8EC1-D691CE434B10}" type="presParOf" srcId="{2E5F322C-EC1C-49EF-9434-C2BD3A7FC797}" destId="{03033F97-8430-4677-8A2B-88C7DA391B21}" srcOrd="1" destOrd="0" presId="urn:microsoft.com/office/officeart/2005/8/layout/orgChart1"/>
    <dgm:cxn modelId="{20C22C84-7F11-4EB6-8F00-67842B33AE10}" type="presParOf" srcId="{2E5F322C-EC1C-49EF-9434-C2BD3A7FC797}" destId="{766C5533-A2DF-45E4-A996-38758C4CD095}" srcOrd="2" destOrd="0" presId="urn:microsoft.com/office/officeart/2005/8/layout/orgChart1"/>
    <dgm:cxn modelId="{C677697B-9F64-4997-BDDA-370F788EC980}" type="presParOf" srcId="{30A99ED0-9D48-41F4-909C-2005F7638CA5}" destId="{F2115316-6387-471B-9EAD-262F62547B3C}" srcOrd="2" destOrd="0" presId="urn:microsoft.com/office/officeart/2005/8/layout/orgChart1"/>
    <dgm:cxn modelId="{B811BBB5-00ED-43F2-896A-22D64F54881C}" type="presParOf" srcId="{30A99ED0-9D48-41F4-909C-2005F7638CA5}" destId="{7E70A793-A5FB-4F29-A928-5317D942DE92}" srcOrd="3" destOrd="0" presId="urn:microsoft.com/office/officeart/2005/8/layout/orgChart1"/>
    <dgm:cxn modelId="{C1DB4561-D5B6-4872-B071-4440BC097165}" type="presParOf" srcId="{7E70A793-A5FB-4F29-A928-5317D942DE92}" destId="{65F23589-29F4-49AD-B75D-CBF9610BF490}" srcOrd="0" destOrd="0" presId="urn:microsoft.com/office/officeart/2005/8/layout/orgChart1"/>
    <dgm:cxn modelId="{787828A4-EFD6-4253-B2D0-439F180CD97F}" type="presParOf" srcId="{65F23589-29F4-49AD-B75D-CBF9610BF490}" destId="{9D96FA3D-59B3-4C02-B326-5399A29AE024}" srcOrd="0" destOrd="0" presId="urn:microsoft.com/office/officeart/2005/8/layout/orgChart1"/>
    <dgm:cxn modelId="{ABD868AF-12F9-40CF-9118-FA6C7EDD3DE8}" type="presParOf" srcId="{65F23589-29F4-49AD-B75D-CBF9610BF490}" destId="{3A5D68D2-A4B1-4B3A-A41D-0155C5F6BB03}" srcOrd="1" destOrd="0" presId="urn:microsoft.com/office/officeart/2005/8/layout/orgChart1"/>
    <dgm:cxn modelId="{9916C97F-A67A-41F4-98D1-2D035539B9D0}" type="presParOf" srcId="{7E70A793-A5FB-4F29-A928-5317D942DE92}" destId="{A00CA3CE-1027-4B1C-9027-95795A92EB82}" srcOrd="1" destOrd="0" presId="urn:microsoft.com/office/officeart/2005/8/layout/orgChart1"/>
    <dgm:cxn modelId="{997AE4E1-1178-489E-9304-0BA8A36E2D70}" type="presParOf" srcId="{7E70A793-A5FB-4F29-A928-5317D942DE92}" destId="{2FC1A118-7D3F-41C8-AC26-B340232617A8}" srcOrd="2" destOrd="0" presId="urn:microsoft.com/office/officeart/2005/8/layout/orgChart1"/>
    <dgm:cxn modelId="{1177DD52-069E-4000-B9EC-ADF007DB7BB1}" type="presParOf" srcId="{09831530-4A13-4697-B602-B9F86C69D5F5}" destId="{DFFEEDDE-02C2-41BE-AD3D-317112179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15316-6387-471B-9EAD-262F62547B3C}">
      <dsp:nvSpPr>
        <dsp:cNvPr id="0" name=""/>
        <dsp:cNvSpPr/>
      </dsp:nvSpPr>
      <dsp:spPr>
        <a:xfrm>
          <a:off x="3730085" y="860797"/>
          <a:ext cx="2144806" cy="81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03"/>
              </a:lnTo>
              <a:lnTo>
                <a:pt x="2144806" y="414503"/>
              </a:lnTo>
              <a:lnTo>
                <a:pt x="2144806" y="819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85C47-5B56-4BA3-8C20-ED6F8D81CCED}">
      <dsp:nvSpPr>
        <dsp:cNvPr id="0" name=""/>
        <dsp:cNvSpPr/>
      </dsp:nvSpPr>
      <dsp:spPr>
        <a:xfrm>
          <a:off x="1701087" y="860797"/>
          <a:ext cx="2028998" cy="819159"/>
        </a:xfrm>
        <a:custGeom>
          <a:avLst/>
          <a:gdLst/>
          <a:ahLst/>
          <a:cxnLst/>
          <a:rect l="0" t="0" r="0" b="0"/>
          <a:pathLst>
            <a:path>
              <a:moveTo>
                <a:pt x="2028998" y="0"/>
              </a:moveTo>
              <a:lnTo>
                <a:pt x="2028998" y="414503"/>
              </a:lnTo>
              <a:lnTo>
                <a:pt x="0" y="414503"/>
              </a:lnTo>
              <a:lnTo>
                <a:pt x="0" y="819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F59F3-E0B7-40FE-B4E2-9B5654976932}">
      <dsp:nvSpPr>
        <dsp:cNvPr id="0" name=""/>
        <dsp:cNvSpPr/>
      </dsp:nvSpPr>
      <dsp:spPr>
        <a:xfrm>
          <a:off x="2305969" y="0"/>
          <a:ext cx="2848232" cy="86079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5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05969" y="0"/>
        <a:ext cx="2848232" cy="860797"/>
      </dsp:txXfrm>
    </dsp:sp>
    <dsp:sp modelId="{A6E18091-6B8D-49C1-9249-CC6BBD834FBE}">
      <dsp:nvSpPr>
        <dsp:cNvPr id="0" name=""/>
        <dsp:cNvSpPr/>
      </dsp:nvSpPr>
      <dsp:spPr>
        <a:xfrm>
          <a:off x="2750" y="1679956"/>
          <a:ext cx="3396674" cy="8849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স্ব-পরাগায়ন</a:t>
          </a:r>
          <a:endParaRPr lang="en-US" sz="5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0" y="1679956"/>
        <a:ext cx="3396674" cy="884922"/>
      </dsp:txXfrm>
    </dsp:sp>
    <dsp:sp modelId="{9D96FA3D-59B3-4C02-B326-5399A29AE024}">
      <dsp:nvSpPr>
        <dsp:cNvPr id="0" name=""/>
        <dsp:cNvSpPr/>
      </dsp:nvSpPr>
      <dsp:spPr>
        <a:xfrm>
          <a:off x="4208734" y="1679956"/>
          <a:ext cx="3332315" cy="9009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পর-পরাগায়ন</a:t>
          </a:r>
          <a:endParaRPr lang="en-US" sz="5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8734" y="1679956"/>
        <a:ext cx="3332315" cy="90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838200"/>
            <a:ext cx="16764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itchFamily="2" charset="0"/>
              </a:rPr>
              <a:t>স্বা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5908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343400"/>
            <a:ext cx="1524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ফুলের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-1953" r="58666" b="1953"/>
          <a:stretch/>
        </p:blipFill>
        <p:spPr>
          <a:xfrm>
            <a:off x="4114800" y="2971800"/>
            <a:ext cx="306582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836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0668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2"/>
          <a:stretch/>
        </p:blipFill>
        <p:spPr>
          <a:xfrm>
            <a:off x="3505200" y="4114800"/>
            <a:ext cx="2057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38600"/>
            <a:ext cx="2057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 flipH="1">
            <a:off x="8077200" y="5867400"/>
            <a:ext cx="121919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ধুতুরা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886200" y="5943600"/>
            <a:ext cx="1262268" cy="36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2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5307" r="9194" b="4022"/>
          <a:stretch/>
        </p:blipFill>
        <p:spPr>
          <a:xfrm>
            <a:off x="3657600" y="2743200"/>
            <a:ext cx="4572000" cy="268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16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85800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অংকুরোদগম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উদ্ভিদের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/>
          <a:stretch/>
        </p:blipFill>
        <p:spPr>
          <a:xfrm>
            <a:off x="7010400" y="4191000"/>
            <a:ext cx="2209800" cy="1629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741" r="5249" b="9572"/>
          <a:stretch/>
        </p:blipFill>
        <p:spPr>
          <a:xfrm>
            <a:off x="3124200" y="4191000"/>
            <a:ext cx="21336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 flipH="1">
            <a:off x="3505200" y="6096000"/>
            <a:ext cx="1262268" cy="36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467600" y="6096000"/>
            <a:ext cx="1262268" cy="36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81000"/>
            <a:ext cx="2819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2954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143000"/>
            <a:ext cx="2438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32195"/>
          <a:stretch/>
        </p:blipFill>
        <p:spPr>
          <a:xfrm>
            <a:off x="685800" y="1143000"/>
            <a:ext cx="2590800" cy="299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9200" r="16722" b="13259"/>
          <a:stretch/>
        </p:blipFill>
        <p:spPr>
          <a:xfrm>
            <a:off x="2895600" y="4495800"/>
            <a:ext cx="3297449" cy="1875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9666" r="19891" b="10187"/>
          <a:stretch/>
        </p:blipFill>
        <p:spPr>
          <a:xfrm>
            <a:off x="6934200" y="4495800"/>
            <a:ext cx="32004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92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2971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সুগন্ধিযুক্ত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67200"/>
            <a:ext cx="274320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2743200" cy="189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22" y="304800"/>
            <a:ext cx="268687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3657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r="28493" b="12137"/>
          <a:stretch/>
        </p:blipFill>
        <p:spPr>
          <a:xfrm>
            <a:off x="533400" y="4572001"/>
            <a:ext cx="1828800" cy="1676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13698" b="6812"/>
          <a:stretch/>
        </p:blipFill>
        <p:spPr>
          <a:xfrm>
            <a:off x="2667000" y="4572000"/>
            <a:ext cx="1964635" cy="1649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6280" r="12560" b="30570"/>
          <a:stretch/>
        </p:blipFill>
        <p:spPr>
          <a:xfrm>
            <a:off x="4953000" y="4572000"/>
            <a:ext cx="1828800" cy="1676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36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2133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শাখান্বিত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581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3282964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746"/>
          <a:stretch/>
        </p:blipFill>
        <p:spPr>
          <a:xfrm>
            <a:off x="1219200" y="4343400"/>
            <a:ext cx="2991678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8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2133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240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স্ত্রীপুষ্পের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পুংপুষ্পের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4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পাতাশেওলা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33600"/>
            <a:ext cx="3124200" cy="192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2133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প্রানীপরাগী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724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1981200" cy="168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2743200"/>
            <a:ext cx="1905000" cy="1607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1"/>
          <a:stretch/>
        </p:blipFill>
        <p:spPr>
          <a:xfrm>
            <a:off x="9144000" y="4648200"/>
            <a:ext cx="2057400" cy="1735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60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24200" y="2286000"/>
            <a:ext cx="6248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181475" y="242351"/>
            <a:ext cx="3962400" cy="16002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86200"/>
            <a:ext cx="4705350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2895600" cy="1112838"/>
          </a:xfrm>
        </p:spPr>
        <p:txBody>
          <a:bodyPr>
            <a:no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2834640" cy="2657475"/>
          </a:xfrm>
        </p:spPr>
      </p:pic>
      <p:sp>
        <p:nvSpPr>
          <p:cNvPr id="4" name="TextBox 3"/>
          <p:cNvSpPr txBox="1"/>
          <p:nvPr/>
        </p:nvSpPr>
        <p:spPr>
          <a:xfrm>
            <a:off x="1371600" y="4495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হাফিজ আহমেদ 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600200"/>
            <a:ext cx="30547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4495800"/>
            <a:ext cx="3276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828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৪।বায়ুপরাগী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4572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581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-8.jpg"/>
          <p:cNvPicPr>
            <a:picLocks noChangeAspect="1"/>
          </p:cNvPicPr>
          <p:nvPr/>
        </p:nvPicPr>
        <p:blipFill rotWithShape="1">
          <a:blip r:embed="rId2"/>
          <a:srcRect l="4079" t="6029" r="10252" b="52600"/>
          <a:stretch/>
        </p:blipFill>
        <p:spPr>
          <a:xfrm>
            <a:off x="4114800" y="762000"/>
            <a:ext cx="2764536" cy="91440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093273" y="1371600"/>
            <a:ext cx="2819400" cy="1066800"/>
          </a:xfrm>
          <a:prstGeom prst="horizontalScroll">
            <a:avLst>
              <a:gd name="adj" fmla="val 16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90600" y="609600"/>
            <a:ext cx="3048000" cy="1295400"/>
          </a:xfrm>
          <a:prstGeom prst="rightArrow">
            <a:avLst>
              <a:gd name="adj1" fmla="val 6642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4267200" cy="2871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572000" y="5410200"/>
            <a:ext cx="2590800" cy="6858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3657600" y="609600"/>
            <a:ext cx="4191000" cy="762000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3810000" cy="2905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62" y="2590800"/>
            <a:ext cx="10972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352800" y="762000"/>
            <a:ext cx="5105400" cy="838200"/>
          </a:xfrm>
          <a:prstGeom prst="ribbon2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762000"/>
            <a:ext cx="162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5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4478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গর্ভমুণ্ডে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4648200" cy="282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876800" y="381000"/>
            <a:ext cx="1676400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5261436"/>
              </p:ext>
            </p:extLst>
          </p:nvPr>
        </p:nvGraphicFramePr>
        <p:xfrm>
          <a:off x="2133600" y="609601"/>
          <a:ext cx="7543800" cy="25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1" b="20989"/>
          <a:stretch/>
        </p:blipFill>
        <p:spPr>
          <a:xfrm>
            <a:off x="2438400" y="3581400"/>
            <a:ext cx="2667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6" b="16646"/>
          <a:stretch/>
        </p:blipFill>
        <p:spPr>
          <a:xfrm>
            <a:off x="6400800" y="3505200"/>
            <a:ext cx="324843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5422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ollination Trim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43" y="871330"/>
            <a:ext cx="12115800" cy="59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0400" y="1905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458200" y="304800"/>
            <a:ext cx="3200400" cy="1143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3429000" cy="23097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85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364</Words>
  <Application>Microsoft Office PowerPoint</Application>
  <PresentationFormat>Widescreen</PresentationFormat>
  <Paragraphs>86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SutonnyOMJ</vt:lpstr>
      <vt:lpstr>Wingdings</vt:lpstr>
      <vt:lpstr>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Dell</cp:lastModifiedBy>
  <cp:revision>400</cp:revision>
  <dcterms:created xsi:type="dcterms:W3CDTF">2006-08-16T00:00:00Z</dcterms:created>
  <dcterms:modified xsi:type="dcterms:W3CDTF">2021-07-20T07:32:20Z</dcterms:modified>
</cp:coreProperties>
</file>