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21" r:id="rId4"/>
    <p:sldId id="308" r:id="rId5"/>
    <p:sldId id="309" r:id="rId6"/>
    <p:sldId id="261" r:id="rId7"/>
    <p:sldId id="259" r:id="rId8"/>
    <p:sldId id="310" r:id="rId9"/>
    <p:sldId id="311" r:id="rId10"/>
    <p:sldId id="282" r:id="rId11"/>
    <p:sldId id="312" r:id="rId12"/>
    <p:sldId id="286" r:id="rId13"/>
    <p:sldId id="313" r:id="rId14"/>
    <p:sldId id="314" r:id="rId15"/>
    <p:sldId id="316" r:id="rId16"/>
    <p:sldId id="284" r:id="rId17"/>
    <p:sldId id="318" r:id="rId18"/>
    <p:sldId id="319" r:id="rId19"/>
    <p:sldId id="32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kRke2jiuSmVOhA/vT0vQg==" hashData="cEzGu1t+CkPIyHGeR9HDWBYLamcsR4H2ggCiPplSxGS53LEDtNDdZUo8x6alzF/8MJxcXyOtKt1V5PUNzn7Yz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D86E"/>
    <a:srgbClr val="4F4FFF"/>
    <a:srgbClr val="FFD757"/>
    <a:srgbClr val="76C0D4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১.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E8199CF-6AC5-4F52-8C1B-844AAFAE1C49}">
      <dgm:prSet custT="1"/>
      <dgm:spPr>
        <a:solidFill>
          <a:srgbClr val="A6D86E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২.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কেন্দ্র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0A6EA6-D9F4-4584-8923-98C388A1A5FF}" type="par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DCE1180-115B-4E99-90EA-7CCEB2841798}" type="sib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75240A0-6026-4054-A74D-EE1E79A63775}">
      <dgm:prSet custT="1"/>
      <dgm:spPr>
        <a:solidFill>
          <a:srgbClr val="FFD75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৩. 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সুতা ও পে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ন্সিল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ব্যবহার করে একটি বৃত্ত অংকন কর।</a:t>
          </a:r>
          <a:endParaRPr lang="en-US" sz="3600" b="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5F67297-3929-4903-B713-36D0B3BA02DA}">
      <dgm:prSet custT="1"/>
      <dgm:spPr>
        <a:solidFill>
          <a:srgbClr val="76C0D4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৪. 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কাগজের তৈরি একটি বৃত্তকে ভা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 করে কেন্দ্র বের কর।</a:t>
          </a:r>
          <a:endParaRPr lang="en-US" sz="3600" b="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6C79E-E103-4500-983F-298E35BA4994}" type="par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96B8E17-9C13-4D85-8ECD-7ACB19FAA84A}" type="sib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4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  <dgm:t>
        <a:bodyPr/>
        <a:lstStyle/>
        <a:p>
          <a:endParaRPr lang="en-US"/>
        </a:p>
      </dgm:t>
    </dgm:pt>
    <dgm:pt modelId="{C0453307-AFF3-410A-8CCE-46BABFAC1E90}" type="pres">
      <dgm:prSet presAssocID="{99580649-6915-46C2-B7FE-13EF7053B3CE}" presName="extraNode" presStyleLbl="node1" presStyleIdx="0" presStyleCnt="4"/>
      <dgm:spPr/>
    </dgm:pt>
    <dgm:pt modelId="{7919D50A-A660-4F57-8EDB-D56DD93D915F}" type="pres">
      <dgm:prSet presAssocID="{99580649-6915-46C2-B7FE-13EF7053B3CE}" presName="dstNode" presStyleLbl="node1" presStyleIdx="0" presStyleCnt="4"/>
      <dgm:spPr/>
    </dgm:pt>
    <dgm:pt modelId="{A3A49000-ECCC-4697-BC7C-544DFCCF2957}" type="pres">
      <dgm:prSet presAssocID="{E4C5E4AA-6415-46D2-8738-46BC01A5B77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4"/>
      <dgm:spPr>
        <a:solidFill>
          <a:schemeClr val="accent4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BB40216B-80DF-4603-83EF-5C525A3B55CD}" type="pres">
      <dgm:prSet presAssocID="{2E8199CF-6AC5-4F52-8C1B-844AAFAE1C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653AD-1866-4D20-800E-70BE31C07759}" type="pres">
      <dgm:prSet presAssocID="{2E8199CF-6AC5-4F52-8C1B-844AAFAE1C49}" presName="accent_2" presStyleCnt="0"/>
      <dgm:spPr/>
    </dgm:pt>
    <dgm:pt modelId="{77613FA5-08D3-4F33-82BB-27EC4347997A}" type="pres">
      <dgm:prSet presAssocID="{2E8199CF-6AC5-4F52-8C1B-844AAFAE1C49}" presName="accentRepeatNode" presStyleLbl="solidFgAcc1" presStyleIdx="1" presStyleCnt="4"/>
      <dgm:spPr>
        <a:solidFill>
          <a:srgbClr val="A6D86E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09629BB0-7ECA-4268-B04C-910D4472B8C3}" type="pres">
      <dgm:prSet presAssocID="{B75240A0-6026-4054-A74D-EE1E79A6377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81DFA-ED80-4EC2-8CC0-E8547498D114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4"/>
      <dgm:spPr>
        <a:solidFill>
          <a:srgbClr val="FFD757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DBAF6C10-2C8E-4CD3-9856-1F782F43E72A}" type="pres">
      <dgm:prSet presAssocID="{75F67297-3929-4903-B713-36D0B3BA02D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3A50-D84C-4016-A612-ED5DD73326EF}" type="pres">
      <dgm:prSet presAssocID="{75F67297-3929-4903-B713-36D0B3BA02DA}" presName="accent_4" presStyleCnt="0"/>
      <dgm:spPr/>
    </dgm:pt>
    <dgm:pt modelId="{16495490-3DDC-460F-894F-475F5C7C2490}" type="pres">
      <dgm:prSet presAssocID="{75F67297-3929-4903-B713-36D0B3BA02DA}" presName="accentRepeatNode" presStyleLbl="solidFgAcc1" presStyleIdx="3" presStyleCnt="4"/>
      <dgm:spPr>
        <a:solidFill>
          <a:srgbClr val="76C0D4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</dgm:ptLst>
  <dgm:cxnLst>
    <dgm:cxn modelId="{C8830AC6-64B7-4AD1-B932-CBAA1FC824F3}" srcId="{99580649-6915-46C2-B7FE-13EF7053B3CE}" destId="{2E8199CF-6AC5-4F52-8C1B-844AAFAE1C49}" srcOrd="1" destOrd="0" parTransId="{CF0A6EA6-D9F4-4584-8923-98C388A1A5FF}" sibTransId="{3DCE1180-115B-4E99-90EA-7CCEB2841798}"/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68CD7C0F-623F-4804-85C2-8F7E038F3ABB}" type="presOf" srcId="{B75240A0-6026-4054-A74D-EE1E79A63775}" destId="{09629BB0-7ECA-4268-B04C-910D4472B8C3}" srcOrd="0" destOrd="0" presId="urn:microsoft.com/office/officeart/2008/layout/VerticalCurvedList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06F312DB-8E33-4220-A8F2-59A870E7792D}" srcId="{99580649-6915-46C2-B7FE-13EF7053B3CE}" destId="{75F67297-3929-4903-B713-36D0B3BA02DA}" srcOrd="3" destOrd="0" parTransId="{E626C79E-E103-4500-983F-298E35BA4994}" sibTransId="{296B8E17-9C13-4D85-8ECD-7ACB19FAA84A}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12887D0F-198B-4113-84FE-32FE35BFF6BB}" type="presOf" srcId="{2E8199CF-6AC5-4F52-8C1B-844AAFAE1C49}" destId="{BB40216B-80DF-4603-83EF-5C525A3B55CD}" srcOrd="0" destOrd="0" presId="urn:microsoft.com/office/officeart/2008/layout/VerticalCurvedList"/>
    <dgm:cxn modelId="{9AEDC9A8-6B9D-4C4D-AA9A-7AB880A89C45}" type="presOf" srcId="{75F67297-3929-4903-B713-36D0B3BA02DA}" destId="{DBAF6C10-2C8E-4CD3-9856-1F782F43E72A}" srcOrd="0" destOrd="0" presId="urn:microsoft.com/office/officeart/2008/layout/VerticalCurvedList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A5057A25-52BC-480A-AF6F-5FE8B0A05BB7}" type="presParOf" srcId="{33D31B5E-5C39-4734-A1C2-87DFCDFF788F}" destId="{BB40216B-80DF-4603-83EF-5C525A3B55CD}" srcOrd="3" destOrd="0" presId="urn:microsoft.com/office/officeart/2008/layout/VerticalCurvedList"/>
    <dgm:cxn modelId="{E7009FF0-AC76-4E31-9A1F-3424C7E61AAA}" type="presParOf" srcId="{33D31B5E-5C39-4734-A1C2-87DFCDFF788F}" destId="{241653AD-1866-4D20-800E-70BE31C07759}" srcOrd="4" destOrd="0" presId="urn:microsoft.com/office/officeart/2008/layout/VerticalCurvedList"/>
    <dgm:cxn modelId="{A9113042-F830-4BFE-9514-6B41B1793D3C}" type="presParOf" srcId="{241653AD-1866-4D20-800E-70BE31C07759}" destId="{77613FA5-08D3-4F33-82BB-27EC4347997A}" srcOrd="0" destOrd="0" presId="urn:microsoft.com/office/officeart/2008/layout/VerticalCurvedList"/>
    <dgm:cxn modelId="{4AF1A8C8-477A-4FB0-A8AF-3F941DF0B559}" type="presParOf" srcId="{33D31B5E-5C39-4734-A1C2-87DFCDFF788F}" destId="{09629BB0-7ECA-4268-B04C-910D4472B8C3}" srcOrd="5" destOrd="0" presId="urn:microsoft.com/office/officeart/2008/layout/VerticalCurvedList"/>
    <dgm:cxn modelId="{9C00669E-8B0E-4294-896D-B36CB9344095}" type="presParOf" srcId="{33D31B5E-5C39-4734-A1C2-87DFCDFF788F}" destId="{FBE81DFA-ED80-4EC2-8CC0-E8547498D114}" srcOrd="6" destOrd="0" presId="urn:microsoft.com/office/officeart/2008/layout/VerticalCurvedList"/>
    <dgm:cxn modelId="{A383E096-F62F-4B9C-BC67-D816B41626F7}" type="presParOf" srcId="{FBE81DFA-ED80-4EC2-8CC0-E8547498D114}" destId="{3B751409-3F8D-4BC1-847C-0FEA2B3E0E4E}" srcOrd="0" destOrd="0" presId="urn:microsoft.com/office/officeart/2008/layout/VerticalCurvedList"/>
    <dgm:cxn modelId="{68C6B4C8-033E-4425-B6D8-7ADAD6E2AE46}" type="presParOf" srcId="{33D31B5E-5C39-4734-A1C2-87DFCDFF788F}" destId="{DBAF6C10-2C8E-4CD3-9856-1F782F43E72A}" srcOrd="7" destOrd="0" presId="urn:microsoft.com/office/officeart/2008/layout/VerticalCurvedList"/>
    <dgm:cxn modelId="{6B3E14C9-9C61-4019-BD9D-C3BB67D9B967}" type="presParOf" srcId="{33D31B5E-5C39-4734-A1C2-87DFCDFF788F}" destId="{55853A50-D84C-4016-A612-ED5DD73326EF}" srcOrd="8" destOrd="0" presId="urn:microsoft.com/office/officeart/2008/layout/VerticalCurvedList"/>
    <dgm:cxn modelId="{410D59C9-A956-4E2E-B2B4-1FD0B4B82DBA}" type="presParOf" srcId="{55853A50-D84C-4016-A612-ED5DD73326EF}" destId="{16495490-3DDC-460F-894F-475F5C7C24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D606-7CE8-4B10-B63C-84ADEEE416F4}">
      <dsp:nvSpPr>
        <dsp:cNvPr id="0" name=""/>
        <dsp:cNvSpPr/>
      </dsp:nvSpPr>
      <dsp:spPr>
        <a:xfrm>
          <a:off x="-5411885" y="-828697"/>
          <a:ext cx="6444006" cy="644400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9000-ECCC-4697-BC7C-544DFCCF2957}">
      <dsp:nvSpPr>
        <dsp:cNvPr id="0" name=""/>
        <dsp:cNvSpPr/>
      </dsp:nvSpPr>
      <dsp:spPr>
        <a:xfrm>
          <a:off x="540342" y="367994"/>
          <a:ext cx="9344336" cy="73637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১.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7994"/>
        <a:ext cx="9344336" cy="736372"/>
      </dsp:txXfrm>
    </dsp:sp>
    <dsp:sp modelId="{140117BB-1968-40A9-B0E1-21BFB519E657}">
      <dsp:nvSpPr>
        <dsp:cNvPr id="0" name=""/>
        <dsp:cNvSpPr/>
      </dsp:nvSpPr>
      <dsp:spPr>
        <a:xfrm>
          <a:off x="80110" y="275948"/>
          <a:ext cx="920465" cy="92046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0216B-80DF-4603-83EF-5C525A3B55CD}">
      <dsp:nvSpPr>
        <dsp:cNvPr id="0" name=""/>
        <dsp:cNvSpPr/>
      </dsp:nvSpPr>
      <dsp:spPr>
        <a:xfrm>
          <a:off x="962522" y="1472744"/>
          <a:ext cx="8922157" cy="736372"/>
        </a:xfrm>
        <a:prstGeom prst="rect">
          <a:avLst/>
        </a:prstGeom>
        <a:solidFill>
          <a:srgbClr val="A6D86E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২.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কেন্দ্র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3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1472744"/>
        <a:ext cx="8922157" cy="736372"/>
      </dsp:txXfrm>
    </dsp:sp>
    <dsp:sp modelId="{77613FA5-08D3-4F33-82BB-27EC4347997A}">
      <dsp:nvSpPr>
        <dsp:cNvPr id="0" name=""/>
        <dsp:cNvSpPr/>
      </dsp:nvSpPr>
      <dsp:spPr>
        <a:xfrm>
          <a:off x="502289" y="1380698"/>
          <a:ext cx="920465" cy="920465"/>
        </a:xfrm>
        <a:prstGeom prst="ellipse">
          <a:avLst/>
        </a:prstGeom>
        <a:solidFill>
          <a:srgbClr val="A6D86E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9BB0-7ECA-4268-B04C-910D4472B8C3}">
      <dsp:nvSpPr>
        <dsp:cNvPr id="0" name=""/>
        <dsp:cNvSpPr/>
      </dsp:nvSpPr>
      <dsp:spPr>
        <a:xfrm>
          <a:off x="962522" y="2577494"/>
          <a:ext cx="8922157" cy="736372"/>
        </a:xfrm>
        <a:prstGeom prst="rect">
          <a:avLst/>
        </a:prstGeom>
        <a:solidFill>
          <a:srgbClr val="FFD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৩. 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সুতা ও পে</a:t>
          </a:r>
          <a:r>
            <a:rPr lang="en-US" sz="3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ন্সিল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ব্যবহার করে একটি বৃত্ত অংকন কর।</a:t>
          </a:r>
          <a:endParaRPr lang="en-US" sz="3600" b="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2577494"/>
        <a:ext cx="8922157" cy="736372"/>
      </dsp:txXfrm>
    </dsp:sp>
    <dsp:sp modelId="{3B751409-3F8D-4BC1-847C-0FEA2B3E0E4E}">
      <dsp:nvSpPr>
        <dsp:cNvPr id="0" name=""/>
        <dsp:cNvSpPr/>
      </dsp:nvSpPr>
      <dsp:spPr>
        <a:xfrm>
          <a:off x="502289" y="2485448"/>
          <a:ext cx="920465" cy="920465"/>
        </a:xfrm>
        <a:prstGeom prst="ellipse">
          <a:avLst/>
        </a:prstGeom>
        <a:solidFill>
          <a:srgbClr val="FFD757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6C10-2C8E-4CD3-9856-1F782F43E72A}">
      <dsp:nvSpPr>
        <dsp:cNvPr id="0" name=""/>
        <dsp:cNvSpPr/>
      </dsp:nvSpPr>
      <dsp:spPr>
        <a:xfrm>
          <a:off x="540342" y="3682244"/>
          <a:ext cx="9344336" cy="736372"/>
        </a:xfrm>
        <a:prstGeom prst="rect">
          <a:avLst/>
        </a:prstGeom>
        <a:solidFill>
          <a:srgbClr val="76C0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৪. 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কাগজের তৈরি একটি বৃত্তকে ভা</a:t>
          </a: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 করে কেন্দ্র বের কর।</a:t>
          </a:r>
          <a:endParaRPr lang="en-US" sz="3600" b="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82244"/>
        <a:ext cx="9344336" cy="736372"/>
      </dsp:txXfrm>
    </dsp:sp>
    <dsp:sp modelId="{16495490-3DDC-460F-894F-475F5C7C2490}">
      <dsp:nvSpPr>
        <dsp:cNvPr id="0" name=""/>
        <dsp:cNvSpPr/>
      </dsp:nvSpPr>
      <dsp:spPr>
        <a:xfrm>
          <a:off x="80110" y="3590198"/>
          <a:ext cx="920465" cy="920465"/>
        </a:xfrm>
        <a:prstGeom prst="ellipse">
          <a:avLst/>
        </a:prstGeom>
        <a:solidFill>
          <a:srgbClr val="76C0D4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EB85-7B1A-4AE3-8C6A-7AA1E97DEEFB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4873-94D6-44B8-B229-D8D69378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C002D0-6831-4EA3-9B8B-4D720A664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82" y="96982"/>
            <a:ext cx="12067309" cy="680388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34F2E168-EC96-49E9-87EF-951938DA9DCD}"/>
              </a:ext>
            </a:extLst>
          </p:cNvPr>
          <p:cNvSpPr/>
          <p:nvPr userDrawn="1"/>
        </p:nvSpPr>
        <p:spPr>
          <a:xfrm>
            <a:off x="0" y="0"/>
            <a:ext cx="12192000" cy="6900862"/>
          </a:xfrm>
          <a:prstGeom prst="frame">
            <a:avLst>
              <a:gd name="adj1" fmla="val 25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4F4FFF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 userDrawn="1"/>
        </p:nvSpPr>
        <p:spPr>
          <a:xfrm>
            <a:off x="137102" y="129762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180985" y="631609"/>
            <a:ext cx="703476" cy="455915"/>
          </a:xfrm>
          <a:prstGeom prst="star5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517559" y="522135"/>
            <a:ext cx="703476" cy="455915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11014238" y="144359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1355867" y="624130"/>
            <a:ext cx="703476" cy="455915"/>
          </a:xfrm>
          <a:prstGeom prst="star5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10899181" y="526971"/>
            <a:ext cx="703476" cy="455915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4" grpId="24" animBg="1"/>
      <p:bldP spid="14" grpId="2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4688E3F-FA86-402B-B9E5-A2C01B60F0C8}"/>
              </a:ext>
            </a:extLst>
          </p:cNvPr>
          <p:cNvSpPr txBox="1"/>
          <p:nvPr/>
        </p:nvSpPr>
        <p:spPr>
          <a:xfrm>
            <a:off x="1447799" y="171996"/>
            <a:ext cx="1015554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r>
              <a:rPr lang="bn-IN" sz="7200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39180">
            <a:off x="1058424" y="571426"/>
            <a:ext cx="4106732" cy="68176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53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90" y="3657600"/>
            <a:ext cx="3270972" cy="28994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3102729" y="4448056"/>
            <a:ext cx="1800482" cy="1674448"/>
          </a:xfrm>
          <a:prstGeom prst="rect">
            <a:avLst/>
          </a:prstGeom>
        </p:spPr>
      </p:pic>
      <p:pic>
        <p:nvPicPr>
          <p:cNvPr id="34" name="Picture 9" descr="bumble3.gif"/>
          <p:cNvPicPr>
            <a:picLocks noChangeAspect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344" y="5572699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bumble3.gif"/>
          <p:cNvPicPr>
            <a:picLocks noChangeAspect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1635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0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54525"/>
            <a:ext cx="3200401" cy="30570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03619" y="4267200"/>
            <a:ext cx="7211864" cy="728946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3176261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2865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283571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4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9596 -0.0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1143000"/>
            <a:ext cx="4572000" cy="4572000"/>
          </a:xfrm>
          <a:prstGeom prst="ellipse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504341" y="3227751"/>
            <a:ext cx="5183314" cy="415553"/>
            <a:chOff x="3504341" y="3227751"/>
            <a:chExt cx="5183314" cy="415553"/>
          </a:xfrm>
        </p:grpSpPr>
        <p:grpSp>
          <p:nvGrpSpPr>
            <p:cNvPr id="22" name="Group 21"/>
            <p:cNvGrpSpPr/>
            <p:nvPr/>
          </p:nvGrpSpPr>
          <p:grpSpPr>
            <a:xfrm>
              <a:off x="3504341" y="3227751"/>
              <a:ext cx="5183314" cy="415553"/>
              <a:chOff x="3455929" y="3214784"/>
              <a:chExt cx="5183314" cy="41555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28564" y="3235422"/>
                <a:ext cx="2610679" cy="3949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55929" y="3214784"/>
                <a:ext cx="2610679" cy="394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327815" y="3252648"/>
              <a:ext cx="117566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</a:t>
              </a:r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47" y="289463"/>
            <a:ext cx="1782570" cy="22839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55373" y="225260"/>
            <a:ext cx="7126579" cy="1079225"/>
            <a:chOff x="2193147" y="303395"/>
            <a:chExt cx="7126579" cy="1079225"/>
          </a:xfrm>
        </p:grpSpPr>
        <p:sp>
          <p:nvSpPr>
            <p:cNvPr id="17" name="TextBox 16"/>
            <p:cNvSpPr txBox="1"/>
            <p:nvPr/>
          </p:nvSpPr>
          <p:spPr>
            <a:xfrm>
              <a:off x="3119174" y="468655"/>
              <a:ext cx="6200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B,C ও D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3147" y="303395"/>
              <a:ext cx="1041357" cy="107922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505876" y="2948321"/>
            <a:ext cx="77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5996608" y="332298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8259417" y="332298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5996607" y="560898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3687417" y="332951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2022" y="3102042"/>
            <a:ext cx="5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6273" y="5738661"/>
            <a:ext cx="5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8943019" y="3102042"/>
            <a:ext cx="187729" cy="66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647072" y="390520"/>
            <a:ext cx="7039424" cy="625711"/>
          </a:xfrm>
          <a:prstGeom prst="wedgeRectCallout">
            <a:avLst>
              <a:gd name="adj1" fmla="val 62777"/>
              <a:gd name="adj2" fmla="val 12206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 থেকে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C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দৈর্ঘ্য কত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as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359175"/>
            <a:ext cx="444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 A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বৃত্তের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424" y="4927043"/>
            <a:ext cx="260931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90164" y="3505565"/>
            <a:ext cx="6672836" cy="659406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311" tIns="90311" rIns="180622" bIns="90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ব্যাসার্ধ ৪ সেমি।   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110" y="2338061"/>
            <a:ext cx="1679224" cy="2995939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3243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5" y="394677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51575 0.0085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4219 -0.0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C6A30C-9D7F-433C-8A2B-6A63636C76C3}"/>
              </a:ext>
            </a:extLst>
          </p:cNvPr>
          <p:cNvSpPr txBox="1"/>
          <p:nvPr/>
        </p:nvSpPr>
        <p:spPr>
          <a:xfrm>
            <a:off x="3416678" y="2333129"/>
            <a:ext cx="7327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Teacher PNG">
            <a:extLst>
              <a:ext uri="{FF2B5EF4-FFF2-40B4-BE49-F238E27FC236}">
                <a16:creationId xmlns:a16="http://schemas.microsoft.com/office/drawing/2014/main" id="{E3E8CCB0-EF0A-4443-80D4-429189925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09"/>
          <a:stretch/>
        </p:blipFill>
        <p:spPr bwMode="auto">
          <a:xfrm flipH="1">
            <a:off x="758157" y="1016485"/>
            <a:ext cx="2567080" cy="54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91201" y="365909"/>
            <a:ext cx="5105399" cy="6167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80209" y="1274909"/>
            <a:ext cx="4539809" cy="4506839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8613" y="2327999"/>
            <a:ext cx="492157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সুতা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518" y="3831511"/>
            <a:ext cx="48256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864" y="5332808"/>
            <a:ext cx="487132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সুতা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0798" y="5895662"/>
            <a:ext cx="409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949505" y="-1472274"/>
            <a:ext cx="2481942" cy="10053609"/>
            <a:chOff x="7493645" y="-1472274"/>
            <a:chExt cx="2481942" cy="10053609"/>
          </a:xfrm>
        </p:grpSpPr>
        <p:grpSp>
          <p:nvGrpSpPr>
            <p:cNvPr id="17" name="Group 16"/>
            <p:cNvGrpSpPr/>
            <p:nvPr/>
          </p:nvGrpSpPr>
          <p:grpSpPr>
            <a:xfrm rot="16009016">
              <a:off x="3707811" y="2313560"/>
              <a:ext cx="10053609" cy="2481942"/>
              <a:chOff x="-152835" y="1325879"/>
              <a:chExt cx="10053609" cy="248194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89428" y="1359737"/>
                <a:ext cx="5011346" cy="24142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-152835" y="1325879"/>
                <a:ext cx="5042263" cy="24819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98684">
              <a:off x="8560846" y="905406"/>
              <a:ext cx="276046" cy="506587"/>
            </a:xfrm>
            <a:prstGeom prst="rect">
              <a:avLst/>
            </a:prstGeom>
          </p:spPr>
        </p:pic>
      </p:grpSp>
      <p:pic>
        <p:nvPicPr>
          <p:cNvPr id="2050" name="Picture 2" descr="Pin PNG | PNG 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14" y="3075125"/>
            <a:ext cx="786317" cy="7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w 34 - Black graphic by Marisa Lerin | Pixel Scrapper Digital Scrapbook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78047">
            <a:off x="7757351" y="3333695"/>
            <a:ext cx="634679" cy="5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95400" y="370452"/>
            <a:ext cx="39147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সুতা ও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524000"/>
            <a:ext cx="5029200" cy="48006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BF5DF-2F60-40F8-8D4C-11A668BBB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525" y="326307"/>
            <a:ext cx="8057606" cy="143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886" y="0"/>
            <a:ext cx="2180192" cy="27933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6009016">
            <a:off x="703355" y="2849138"/>
            <a:ext cx="10053609" cy="2481942"/>
            <a:chOff x="-152835" y="1325879"/>
            <a:chExt cx="10053609" cy="2481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428" y="1359737"/>
              <a:ext cx="5011346" cy="241422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-152835" y="1325879"/>
              <a:ext cx="5042263" cy="2481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3579222" y="1865908"/>
            <a:ext cx="4271555" cy="4103818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178" y="3085496"/>
            <a:ext cx="1992170" cy="211352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36477" y="1865908"/>
            <a:ext cx="4405683" cy="419878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4232" y="3113750"/>
            <a:ext cx="1058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rot="5400000">
            <a:off x="5077958" y="-429757"/>
            <a:ext cx="1679224" cy="2995939"/>
            <a:chOff x="1400175" y="1539240"/>
            <a:chExt cx="1700214" cy="3033388"/>
          </a:xfrm>
        </p:grpSpPr>
        <p:grpSp>
          <p:nvGrpSpPr>
            <p:cNvPr id="19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Notched Right Arrow 23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 rot="16200000">
              <a:off x="1460985" y="2499326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A002D563-CA04-4548-BAD1-A535B58B4A8E}"/>
              </a:ext>
            </a:extLst>
          </p:cNvPr>
          <p:cNvSpPr/>
          <p:nvPr/>
        </p:nvSpPr>
        <p:spPr>
          <a:xfrm>
            <a:off x="560311" y="2632086"/>
            <a:ext cx="6324296" cy="934224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ন্সিল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Oval 33"/>
          <p:cNvSpPr/>
          <p:nvPr/>
        </p:nvSpPr>
        <p:spPr>
          <a:xfrm>
            <a:off x="7146025" y="1326502"/>
            <a:ext cx="4539809" cy="4506839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115321" y="-1420681"/>
            <a:ext cx="2481942" cy="10053609"/>
            <a:chOff x="7493645" y="-1472274"/>
            <a:chExt cx="2481942" cy="10053609"/>
          </a:xfrm>
        </p:grpSpPr>
        <p:grpSp>
          <p:nvGrpSpPr>
            <p:cNvPr id="36" name="Group 35"/>
            <p:cNvGrpSpPr/>
            <p:nvPr/>
          </p:nvGrpSpPr>
          <p:grpSpPr>
            <a:xfrm rot="16009016">
              <a:off x="3707811" y="2313560"/>
              <a:ext cx="10053609" cy="2481942"/>
              <a:chOff x="-152835" y="1325879"/>
              <a:chExt cx="10053609" cy="248194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89428" y="1359737"/>
                <a:ext cx="5011346" cy="24142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-152835" y="1325879"/>
                <a:ext cx="5042263" cy="24819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98684">
              <a:off x="8560846" y="905406"/>
              <a:ext cx="276046" cy="506587"/>
            </a:xfrm>
            <a:prstGeom prst="rect">
              <a:avLst/>
            </a:prstGeom>
          </p:spPr>
        </p:pic>
      </p:grpSp>
      <p:pic>
        <p:nvPicPr>
          <p:cNvPr id="40" name="Picture 2" descr="Pin PNG | PNG 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1130" y="3126718"/>
            <a:ext cx="786317" cy="7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Bow 34 - Black graphic by Marisa Lerin | Pixel Scrapper Digital Scrapbooki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78047">
            <a:off x="8923167" y="3385288"/>
            <a:ext cx="634679" cy="5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5421086" y="1210292"/>
            <a:ext cx="1097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১১৪ ও ১১৫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91395"/>
            <a:ext cx="4066508" cy="57142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08" y="991395"/>
            <a:ext cx="4065190" cy="56689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01" y="991395"/>
            <a:ext cx="3821008" cy="56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556" y="1600200"/>
            <a:ext cx="1984044" cy="286948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1C606C-70D9-4710-A6D2-E296CFD23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035916"/>
              </p:ext>
            </p:extLst>
          </p:nvPr>
        </p:nvGraphicFramePr>
        <p:xfrm>
          <a:off x="335721" y="1378226"/>
          <a:ext cx="9951279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E6967F-D31F-4AE6-9F36-9526E983BC1E}"/>
              </a:ext>
            </a:extLst>
          </p:cNvPr>
          <p:cNvSpPr/>
          <p:nvPr/>
        </p:nvSpPr>
        <p:spPr>
          <a:xfrm>
            <a:off x="4876800" y="362563"/>
            <a:ext cx="223602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77396" y="4679453"/>
            <a:ext cx="11862204" cy="2178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8228" y="1220537"/>
            <a:ext cx="5945388" cy="1533657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কাগজের তৈরি বৃত্তকে 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 করে কেন্দ্র বের কর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381000"/>
            <a:ext cx="1777348" cy="2995939"/>
            <a:chOff x="1321922" y="1539240"/>
            <a:chExt cx="1799565" cy="3033388"/>
          </a:xfrm>
        </p:grpSpPr>
        <p:grpSp>
          <p:nvGrpSpPr>
            <p:cNvPr id="11" name="Group 10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" name="Notched Right Arrow 15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sp>
        <p:nvSpPr>
          <p:cNvPr id="18" name="4-Point Star 17"/>
          <p:cNvSpPr/>
          <p:nvPr/>
        </p:nvSpPr>
        <p:spPr>
          <a:xfrm>
            <a:off x="5799310" y="1254686"/>
            <a:ext cx="452623" cy="37966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79" tIns="48538" rIns="97079" bIns="48538" rtlCol="0" anchor="ctr"/>
          <a:lstStyle/>
          <a:p>
            <a:pPr algn="ctr"/>
            <a:endParaRPr lang="en-US" sz="1778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18" descr="F:\New Folder (3)\bari_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29" y="2096941"/>
            <a:ext cx="2964872" cy="3079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75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311225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24148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5330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4391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397823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68663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063745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182469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304800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23505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52666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43272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397181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68020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057320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181826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471407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223927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1976447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7145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417269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157171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486251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61680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4" name="Rectangle 33"/>
          <p:cNvSpPr/>
          <p:nvPr/>
        </p:nvSpPr>
        <p:spPr>
          <a:xfrm>
            <a:off x="7111645" y="3161053"/>
            <a:ext cx="3971432" cy="349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dirty="0">
                <a:latin typeface="NikoshBAN" pitchFamily="2" charset="0"/>
                <a:cs typeface="NikoshBAN" pitchFamily="2" charset="0"/>
              </a:rPr>
              <a:t> তৃতী</a:t>
            </a:r>
            <a:r>
              <a:rPr lang="bn-BD" sz="3161" b="1" dirty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অধ্যায়ঃ ১০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পাঠের শিরোনামঃ জ্যামিতি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16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১২/১০/২০১৯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 </a:t>
            </a:r>
            <a:endParaRPr lang="bn-BD" sz="316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09212" y="1142797"/>
            <a:ext cx="1774636" cy="2056161"/>
            <a:chOff x="1111924" y="963003"/>
            <a:chExt cx="1972937" cy="2267850"/>
          </a:xfrm>
        </p:grpSpPr>
        <p:sp>
          <p:nvSpPr>
            <p:cNvPr id="35" name="Bevel 34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7924126" y="1118869"/>
            <a:ext cx="1774636" cy="1959810"/>
            <a:chOff x="10140778" y="550369"/>
            <a:chExt cx="1796819" cy="2081863"/>
          </a:xfrm>
        </p:grpSpPr>
        <p:sp>
          <p:nvSpPr>
            <p:cNvPr id="38" name="Bevel 37"/>
            <p:cNvSpPr/>
            <p:nvPr/>
          </p:nvSpPr>
          <p:spPr>
            <a:xfrm>
              <a:off x="10140778" y="550369"/>
              <a:ext cx="1796819" cy="2081863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5715" y="683783"/>
              <a:ext cx="1506943" cy="17783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6" name="TextBox 9"/>
          <p:cNvSpPr txBox="1"/>
          <p:nvPr/>
        </p:nvSpPr>
        <p:spPr>
          <a:xfrm>
            <a:off x="300199" y="3341230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24481" y="298131"/>
            <a:ext cx="3301663" cy="8207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741" b="1" dirty="0">
                <a:ln w="11430"/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741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41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0058" y="298131"/>
            <a:ext cx="3301663" cy="8207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741" b="1" dirty="0">
                <a:ln w="11430"/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741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41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9" descr="bumble3.gif"/>
          <p:cNvPicPr>
            <a:picLocks noChangeAspect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90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bumble3.gif"/>
          <p:cNvPicPr>
            <a:picLocks noChangeAspect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1635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61169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61104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1" name="Flowchart: Terminator 50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629457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2" name="Rectangle 5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50CB3-3E20-4AC7-B89C-D4F8BF499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99" y="457200"/>
            <a:ext cx="6477001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0295E-63A0-4074-91A2-D513FB8F7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769" y="-293502"/>
            <a:ext cx="3762963" cy="3762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F71F6-2446-4ECD-915D-06F09D8324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233" y="3072809"/>
            <a:ext cx="2552542" cy="3593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1788161" y="4229838"/>
            <a:ext cx="8904343" cy="15881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D18E-6B86-4C79-BC95-065A1DA99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" y="3085209"/>
            <a:ext cx="3687097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2209799" y="1075835"/>
            <a:ext cx="6985540" cy="44867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1075834"/>
            <a:ext cx="6985540" cy="380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pic>
        <p:nvPicPr>
          <p:cNvPr id="6" name="Circle-Song-Classic-YouTube_clip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668" end="119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1282599"/>
            <a:ext cx="6477000" cy="3365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8140" y="304800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4099" y="279315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780" y="5643093"/>
            <a:ext cx="5139237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আকৃতির ছবি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িক্ষক বাতায়ন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767" y="1345476"/>
            <a:ext cx="4158497" cy="40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38800" y="2971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otball PNG imag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22757" y="3561293"/>
            <a:ext cx="3445266" cy="32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3867" y="5558331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768" y="338512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093" y="5586387"/>
            <a:ext cx="1041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27755 L -0.18047 -0.44884 C -0.21758 -0.48727 -0.27357 -0.50741 -0.33242 -0.50741 C -0.39922 -0.50741 -0.4526 -0.48727 -0.48971 -0.44884 L -0.66836 -0.2775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9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1175657" y="836023"/>
            <a:ext cx="4441371" cy="4389119"/>
          </a:xfrm>
          <a:prstGeom prst="donut">
            <a:avLst>
              <a:gd name="adj" fmla="val 6177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391" y="5645426"/>
            <a:ext cx="107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393" y="836023"/>
            <a:ext cx="3487214" cy="4676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663" y="304800"/>
            <a:ext cx="421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A356D-8C38-47EA-B6B2-522B5077DC61}"/>
              </a:ext>
            </a:extLst>
          </p:cNvPr>
          <p:cNvSpPr txBox="1"/>
          <p:nvPr/>
        </p:nvSpPr>
        <p:spPr>
          <a:xfrm>
            <a:off x="3737812" y="186813"/>
            <a:ext cx="641155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bn-IN" sz="7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71272-AA77-4DD2-85F5-DA9A87057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1" b="95826" l="10000" r="91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271" y="7302332"/>
            <a:ext cx="4095750" cy="2738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72A1B8-2AA8-40B9-90E5-6B031D3E292B}"/>
              </a:ext>
            </a:extLst>
          </p:cNvPr>
          <p:cNvSpPr txBox="1"/>
          <p:nvPr/>
        </p:nvSpPr>
        <p:spPr>
          <a:xfrm>
            <a:off x="6517574" y="2540813"/>
            <a:ext cx="37365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7048401" y="1972239"/>
            <a:ext cx="2903622" cy="2855494"/>
          </a:xfrm>
          <a:prstGeom prst="donut">
            <a:avLst>
              <a:gd name="adj" fmla="val 10022"/>
            </a:avLst>
          </a:prstGeom>
          <a:solidFill>
            <a:srgbClr val="4F4FFF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innerShdw>
              <a:schemeClr val="bg1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551502" y="3140217"/>
            <a:ext cx="1628271" cy="1556084"/>
          </a:xfrm>
          <a:prstGeom prst="donut">
            <a:avLst>
              <a:gd name="adj" fmla="val 13101"/>
            </a:avLst>
          </a:prstGeom>
          <a:solidFill>
            <a:srgbClr val="00B0F0"/>
          </a:solidFill>
          <a:ln>
            <a:noFill/>
          </a:ln>
          <a:effectLst>
            <a:innerShdw blurRad="63500" dist="50800" dir="189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2037347" y="1814877"/>
            <a:ext cx="1371604" cy="1322580"/>
          </a:xfrm>
          <a:prstGeom prst="donut">
            <a:avLst>
              <a:gd name="adj" fmla="val 13101"/>
            </a:avLst>
          </a:prstGeom>
          <a:solidFill>
            <a:srgbClr val="F9318A"/>
          </a:solidFill>
          <a:ln>
            <a:noFill/>
          </a:ln>
          <a:effectLst>
            <a:innerShdw blurRad="63500" dist="50800" dir="189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529054" y="1905328"/>
            <a:ext cx="1159043" cy="1097729"/>
          </a:xfrm>
          <a:prstGeom prst="donut">
            <a:avLst>
              <a:gd name="adj" fmla="val 13101"/>
            </a:avLst>
          </a:prstGeom>
          <a:solidFill>
            <a:srgbClr val="FE9E02"/>
          </a:solidFill>
          <a:ln>
            <a:noFill/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746752" y="2513104"/>
            <a:ext cx="903799" cy="891647"/>
          </a:xfrm>
          <a:prstGeom prst="donut">
            <a:avLst>
              <a:gd name="adj" fmla="val 13101"/>
            </a:avLst>
          </a:prstGeom>
          <a:solidFill>
            <a:srgbClr val="EC329A"/>
          </a:solidFill>
          <a:ln>
            <a:noFill/>
          </a:ln>
          <a:effectLst>
            <a:outerShdw blurRad="50800" dist="38100" dir="8100000" sx="91000" sy="91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4189" y="3609011"/>
            <a:ext cx="577515" cy="5735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89366" y="2927229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6447" y="2339007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59860" y="3262826"/>
            <a:ext cx="274320" cy="27432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8742" y="3506996"/>
            <a:ext cx="182880" cy="18288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56190" y="3489911"/>
            <a:ext cx="182880" cy="182880"/>
          </a:xfrm>
          <a:prstGeom prst="ellipse">
            <a:avLst/>
          </a:prstGeom>
          <a:solidFill>
            <a:srgbClr val="F93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21888" y="1647372"/>
            <a:ext cx="274320" cy="27432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59048" y="1371823"/>
            <a:ext cx="182880" cy="18288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08575" y="1203011"/>
            <a:ext cx="182880" cy="182880"/>
          </a:xfrm>
          <a:prstGeom prst="ellipse">
            <a:avLst/>
          </a:prstGeom>
          <a:solidFill>
            <a:srgbClr val="FE9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18139" y="2241832"/>
            <a:ext cx="274320" cy="27432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78704" y="2147362"/>
            <a:ext cx="182880" cy="18288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39269" y="2196112"/>
            <a:ext cx="182880" cy="182880"/>
          </a:xfrm>
          <a:prstGeom prst="ellipse">
            <a:avLst/>
          </a:prstGeom>
          <a:solidFill>
            <a:srgbClr val="EC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87922" y="4603461"/>
            <a:ext cx="365760" cy="36576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00061" y="5049210"/>
            <a:ext cx="274320" cy="27432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6361" y="5323414"/>
            <a:ext cx="182880" cy="182880"/>
          </a:xfrm>
          <a:prstGeom prst="ellipse">
            <a:avLst/>
          </a:prstGeom>
          <a:solidFill>
            <a:srgbClr val="1EB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5985" y="1148642"/>
            <a:ext cx="10726815" cy="4380088"/>
            <a:chOff x="358036" y="1120136"/>
            <a:chExt cx="11499111" cy="4434839"/>
          </a:xfrm>
        </p:grpSpPr>
        <p:grpSp>
          <p:nvGrpSpPr>
            <p:cNvPr id="16" name="Group 15"/>
            <p:cNvGrpSpPr/>
            <p:nvPr/>
          </p:nvGrpSpPr>
          <p:grpSpPr>
            <a:xfrm>
              <a:off x="1110487" y="1120136"/>
              <a:ext cx="10746660" cy="4434839"/>
              <a:chOff x="1679495" y="1244724"/>
              <a:chExt cx="10007809" cy="370896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53466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Notched Right Arrow 20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9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148" b="1" dirty="0">
                    <a:ln w="0"/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5926" b="1" dirty="0">
                    <a:ln w="0"/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5926" b="1" dirty="0">
                  <a:ln w="0"/>
                  <a:latin typeface="Calibri" pitchFamily="34" charset="0"/>
                </a:endParaRP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5391455-9F56-4C45-8BA4-C9D030665F99}"/>
              </a:ext>
            </a:extLst>
          </p:cNvPr>
          <p:cNvSpPr/>
          <p:nvPr/>
        </p:nvSpPr>
        <p:spPr>
          <a:xfrm>
            <a:off x="2490132" y="2015275"/>
            <a:ext cx="4549336" cy="551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8C68F-9C64-41E5-AFF3-89809DDEC3AE}"/>
              </a:ext>
            </a:extLst>
          </p:cNvPr>
          <p:cNvSpPr/>
          <p:nvPr/>
        </p:nvSpPr>
        <p:spPr>
          <a:xfrm>
            <a:off x="2819400" y="3019238"/>
            <a:ext cx="4669651" cy="498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6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C794CD-BC79-47FD-B09D-BC4E1FCD914E}"/>
              </a:ext>
            </a:extLst>
          </p:cNvPr>
          <p:cNvSpPr/>
          <p:nvPr/>
        </p:nvSpPr>
        <p:spPr>
          <a:xfrm>
            <a:off x="2371533" y="4024358"/>
            <a:ext cx="4015510" cy="49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8E25E7-3F9E-4621-A8A2-96FF0481C48F}"/>
              </a:ext>
            </a:extLst>
          </p:cNvPr>
          <p:cNvSpPr/>
          <p:nvPr/>
        </p:nvSpPr>
        <p:spPr>
          <a:xfrm>
            <a:off x="1971973" y="2042361"/>
            <a:ext cx="574216" cy="516958"/>
          </a:xfrm>
          <a:prstGeom prst="ellipse">
            <a:avLst/>
          </a:prstGeom>
          <a:solidFill>
            <a:srgbClr val="F010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DB3B78-404D-4F3D-99A8-4364E998FC9B}"/>
              </a:ext>
            </a:extLst>
          </p:cNvPr>
          <p:cNvSpPr/>
          <p:nvPr/>
        </p:nvSpPr>
        <p:spPr>
          <a:xfrm>
            <a:off x="2326729" y="3004934"/>
            <a:ext cx="574216" cy="516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371C25-BEBE-4739-81D9-E162DA0201BB}"/>
              </a:ext>
            </a:extLst>
          </p:cNvPr>
          <p:cNvSpPr/>
          <p:nvPr/>
        </p:nvSpPr>
        <p:spPr>
          <a:xfrm>
            <a:off x="1971973" y="3931326"/>
            <a:ext cx="574216" cy="51695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7161" y="1274528"/>
            <a:ext cx="4105640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6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61" dirty="0">
                <a:ln w="0"/>
                <a:latin typeface="NikoshBAN" pitchFamily="2" charset="0"/>
                <a:cs typeface="NikoshBAN" pitchFamily="2" charset="0"/>
              </a:rPr>
              <a:t> পাঠ শেষে শিক্ষার্থীরা..</a:t>
            </a:r>
            <a:r>
              <a:rPr lang="bn-IN" sz="3161" dirty="0">
                <a:ln w="0"/>
                <a:latin typeface="NikoshBAN" pitchFamily="2" charset="0"/>
                <a:cs typeface="NikoshBAN" pitchFamily="2" charset="0"/>
              </a:rPr>
              <a:t>.</a:t>
            </a:r>
            <a:endParaRPr lang="en-US" sz="316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82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1516" y="1683990"/>
            <a:ext cx="4191428" cy="77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7871" y="401236"/>
            <a:ext cx="6400800" cy="61683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FC3A8E-4063-4379-9024-02699DE2CE67}"/>
              </a:ext>
            </a:extLst>
          </p:cNvPr>
          <p:cNvSpPr/>
          <p:nvPr/>
        </p:nvSpPr>
        <p:spPr>
          <a:xfrm>
            <a:off x="9594573" y="333704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D25A6B-1E18-4934-9C32-7894AA4760BE}"/>
              </a:ext>
            </a:extLst>
          </p:cNvPr>
          <p:cNvSpPr/>
          <p:nvPr/>
        </p:nvSpPr>
        <p:spPr>
          <a:xfrm>
            <a:off x="9606526" y="291583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160A67-ECFE-4092-83BE-844EE6C89022}"/>
              </a:ext>
            </a:extLst>
          </p:cNvPr>
          <p:cNvSpPr/>
          <p:nvPr/>
        </p:nvSpPr>
        <p:spPr>
          <a:xfrm>
            <a:off x="9495181" y="235323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A7CD82-CAC2-47F9-A805-B1B397FE488B}"/>
              </a:ext>
            </a:extLst>
          </p:cNvPr>
          <p:cNvSpPr/>
          <p:nvPr/>
        </p:nvSpPr>
        <p:spPr>
          <a:xfrm>
            <a:off x="9306180" y="188115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6E237D-4449-4E19-9AC5-9EF9F32B0CC0}"/>
              </a:ext>
            </a:extLst>
          </p:cNvPr>
          <p:cNvSpPr/>
          <p:nvPr/>
        </p:nvSpPr>
        <p:spPr>
          <a:xfrm>
            <a:off x="9028502" y="145708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BF88CC-CE8E-4E07-A405-41986A677D14}"/>
              </a:ext>
            </a:extLst>
          </p:cNvPr>
          <p:cNvSpPr/>
          <p:nvPr/>
        </p:nvSpPr>
        <p:spPr>
          <a:xfrm>
            <a:off x="8702536" y="117051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0FAC4D-BC2C-40A9-A55F-DE654462A02C}"/>
              </a:ext>
            </a:extLst>
          </p:cNvPr>
          <p:cNvSpPr/>
          <p:nvPr/>
        </p:nvSpPr>
        <p:spPr>
          <a:xfrm>
            <a:off x="8276440" y="87636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8F9628-3A9E-479B-B0E4-CA937ECFD039}"/>
              </a:ext>
            </a:extLst>
          </p:cNvPr>
          <p:cNvSpPr/>
          <p:nvPr/>
        </p:nvSpPr>
        <p:spPr>
          <a:xfrm>
            <a:off x="7798904" y="725398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9AC922-F98A-4BDB-B1CF-396697237B09}"/>
              </a:ext>
            </a:extLst>
          </p:cNvPr>
          <p:cNvSpPr/>
          <p:nvPr/>
        </p:nvSpPr>
        <p:spPr>
          <a:xfrm>
            <a:off x="7349957" y="66433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2B24C5-C48D-4682-B1D1-035683D43298}"/>
              </a:ext>
            </a:extLst>
          </p:cNvPr>
          <p:cNvSpPr/>
          <p:nvPr/>
        </p:nvSpPr>
        <p:spPr>
          <a:xfrm>
            <a:off x="6923802" y="674935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112866-5983-4394-9474-1B65A6A1C3D8}"/>
              </a:ext>
            </a:extLst>
          </p:cNvPr>
          <p:cNvSpPr/>
          <p:nvPr/>
        </p:nvSpPr>
        <p:spPr>
          <a:xfrm>
            <a:off x="6433063" y="77035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A85219-FF31-4FED-80ED-D3AE4BBF78F6}"/>
              </a:ext>
            </a:extLst>
          </p:cNvPr>
          <p:cNvSpPr/>
          <p:nvPr/>
        </p:nvSpPr>
        <p:spPr>
          <a:xfrm>
            <a:off x="5942324" y="982385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B2F982-2812-4597-AA19-2F0601627046}"/>
              </a:ext>
            </a:extLst>
          </p:cNvPr>
          <p:cNvSpPr/>
          <p:nvPr/>
        </p:nvSpPr>
        <p:spPr>
          <a:xfrm>
            <a:off x="5576563" y="126637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98D621-966D-4EF5-86C2-5C87360144F8}"/>
              </a:ext>
            </a:extLst>
          </p:cNvPr>
          <p:cNvSpPr/>
          <p:nvPr/>
        </p:nvSpPr>
        <p:spPr>
          <a:xfrm>
            <a:off x="5238939" y="166911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87BAED-2476-4542-822A-568F50755600}"/>
              </a:ext>
            </a:extLst>
          </p:cNvPr>
          <p:cNvSpPr/>
          <p:nvPr/>
        </p:nvSpPr>
        <p:spPr>
          <a:xfrm>
            <a:off x="5040156" y="208172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A83713-E2B3-4C7C-973C-3BF24B9C246C}"/>
              </a:ext>
            </a:extLst>
          </p:cNvPr>
          <p:cNvSpPr/>
          <p:nvPr/>
        </p:nvSpPr>
        <p:spPr>
          <a:xfrm>
            <a:off x="4883270" y="256526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298B69-F445-4A7E-8C61-AF8E5D14AEEA}"/>
              </a:ext>
            </a:extLst>
          </p:cNvPr>
          <p:cNvSpPr/>
          <p:nvPr/>
        </p:nvSpPr>
        <p:spPr>
          <a:xfrm>
            <a:off x="4799012" y="310936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083FF9-C57A-4468-B5BB-EC8B3C4DE20E}"/>
              </a:ext>
            </a:extLst>
          </p:cNvPr>
          <p:cNvSpPr/>
          <p:nvPr/>
        </p:nvSpPr>
        <p:spPr>
          <a:xfrm>
            <a:off x="4942749" y="371158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267A70-DDC0-4071-BC7E-9CA070B20BC1}"/>
              </a:ext>
            </a:extLst>
          </p:cNvPr>
          <p:cNvSpPr/>
          <p:nvPr/>
        </p:nvSpPr>
        <p:spPr>
          <a:xfrm>
            <a:off x="5139547" y="425852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B9EE71-C46C-4B75-AFC5-C130AD923139}"/>
              </a:ext>
            </a:extLst>
          </p:cNvPr>
          <p:cNvSpPr/>
          <p:nvPr/>
        </p:nvSpPr>
        <p:spPr>
          <a:xfrm>
            <a:off x="5477172" y="473030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70919E-F933-4835-A3DC-5055EC660852}"/>
              </a:ext>
            </a:extLst>
          </p:cNvPr>
          <p:cNvSpPr/>
          <p:nvPr/>
        </p:nvSpPr>
        <p:spPr>
          <a:xfrm>
            <a:off x="5875194" y="508347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7C9A48-3BAD-4B6C-958B-E9264118AACD}"/>
              </a:ext>
            </a:extLst>
          </p:cNvPr>
          <p:cNvSpPr/>
          <p:nvPr/>
        </p:nvSpPr>
        <p:spPr>
          <a:xfrm>
            <a:off x="6307420" y="529403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72190B-3082-4CEC-BE7F-342AD222BBEB}"/>
              </a:ext>
            </a:extLst>
          </p:cNvPr>
          <p:cNvSpPr/>
          <p:nvPr/>
        </p:nvSpPr>
        <p:spPr>
          <a:xfrm>
            <a:off x="6754732" y="540004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C0016B-E48B-4225-8936-19F8DF3A7CE4}"/>
              </a:ext>
            </a:extLst>
          </p:cNvPr>
          <p:cNvSpPr/>
          <p:nvPr/>
        </p:nvSpPr>
        <p:spPr>
          <a:xfrm>
            <a:off x="7238844" y="547824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4BC9CB-9939-478B-A730-BA8953799CEF}"/>
              </a:ext>
            </a:extLst>
          </p:cNvPr>
          <p:cNvSpPr/>
          <p:nvPr/>
        </p:nvSpPr>
        <p:spPr>
          <a:xfrm>
            <a:off x="7735903" y="543350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3D7E2D-A71F-4C48-8EBB-F1D0B9B16519}"/>
              </a:ext>
            </a:extLst>
          </p:cNvPr>
          <p:cNvSpPr/>
          <p:nvPr/>
        </p:nvSpPr>
        <p:spPr>
          <a:xfrm>
            <a:off x="8189936" y="528145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305EC7-2F76-4A25-A227-2D5490B832FC}"/>
              </a:ext>
            </a:extLst>
          </p:cNvPr>
          <p:cNvSpPr/>
          <p:nvPr/>
        </p:nvSpPr>
        <p:spPr>
          <a:xfrm>
            <a:off x="8603145" y="501921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ECAF9E-24EC-484F-961C-9D90707F9FE8}"/>
              </a:ext>
            </a:extLst>
          </p:cNvPr>
          <p:cNvSpPr/>
          <p:nvPr/>
        </p:nvSpPr>
        <p:spPr>
          <a:xfrm>
            <a:off x="8991795" y="468958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4A56B6-04AD-4F62-BAA0-C46FCF12CE44}"/>
              </a:ext>
            </a:extLst>
          </p:cNvPr>
          <p:cNvSpPr/>
          <p:nvPr/>
        </p:nvSpPr>
        <p:spPr>
          <a:xfrm>
            <a:off x="9289970" y="425852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6B732A-EF09-4A08-ACDD-1A99EF163B66}"/>
              </a:ext>
            </a:extLst>
          </p:cNvPr>
          <p:cNvSpPr/>
          <p:nvPr/>
        </p:nvSpPr>
        <p:spPr>
          <a:xfrm>
            <a:off x="9488753" y="383731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338290" y="3045677"/>
            <a:ext cx="2299658" cy="58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69418" y="2777141"/>
            <a:ext cx="77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0074" y="3007825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7155356" y="300691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8F1FD93-9526-49A5-8E98-EFE6D05A8BBE}"/>
              </a:ext>
            </a:extLst>
          </p:cNvPr>
          <p:cNvSpPr/>
          <p:nvPr/>
        </p:nvSpPr>
        <p:spPr>
          <a:xfrm>
            <a:off x="4923182" y="756189"/>
            <a:ext cx="4770783" cy="4797287"/>
          </a:xfrm>
          <a:prstGeom prst="ellipse">
            <a:avLst/>
          </a:prstGeom>
          <a:noFill/>
          <a:ln w="111125" cap="rnd" cmpd="sng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7FDEE7B-9889-450F-9CD8-F8721C8093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63" y="2988859"/>
            <a:ext cx="2777246" cy="24446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C7AE81A-D2E4-4A54-AD99-BD4EB466B22A}"/>
              </a:ext>
            </a:extLst>
          </p:cNvPr>
          <p:cNvSpPr txBox="1"/>
          <p:nvPr/>
        </p:nvSpPr>
        <p:spPr>
          <a:xfrm>
            <a:off x="1188408" y="291193"/>
            <a:ext cx="2979833" cy="120032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113" y="2915839"/>
            <a:ext cx="3161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858" y="2957107"/>
            <a:ext cx="2809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103" y="3746835"/>
            <a:ext cx="35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8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255 L -0.18932 -0.17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32 -0.17824 L 0.00782 -0.2044 " pathEditMode="relative" rAng="0" ptsTypes="AA">
                                      <p:cBhvr>
                                        <p:cTn id="5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3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2044 L -0.00742 -0.271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27106 L -0.01822 -0.347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2 -0.34722 L -0.04127 -0.41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75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25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9" grpId="0"/>
      <p:bldP spid="6" grpId="0" animBg="1"/>
      <p:bldP spid="45" grpId="0" animBg="1"/>
      <p:bldP spid="10" grpId="0" build="allAtOnce"/>
      <p:bldP spid="10" grpId="1" build="allAtOnce"/>
      <p:bldP spid="11" grpId="0"/>
      <p:bldP spid="11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345095" y="1213030"/>
            <a:ext cx="4572000" cy="4572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289552" y="361123"/>
            <a:ext cx="6801859" cy="6400800"/>
            <a:chOff x="2754457" y="228600"/>
            <a:chExt cx="6801859" cy="6400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54457" y="577516"/>
              <a:ext cx="4571189" cy="2982179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Oval 3"/>
            <p:cNvSpPr/>
            <p:nvPr/>
          </p:nvSpPr>
          <p:spPr>
            <a:xfrm rot="5400000">
              <a:off x="3155516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7440B94-545A-48A1-BF30-7E3664B8E356}"/>
              </a:ext>
            </a:extLst>
          </p:cNvPr>
          <p:cNvSpPr/>
          <p:nvPr/>
        </p:nvSpPr>
        <p:spPr>
          <a:xfrm>
            <a:off x="3631095" y="332298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788066"/>
            <a:ext cx="48826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085367"/>
            <a:ext cx="488264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373" y="3052824"/>
            <a:ext cx="77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8982662">
            <a:off x="3841240" y="3078289"/>
            <a:ext cx="643545" cy="219231"/>
          </a:xfrm>
          <a:prstGeom prst="rightArrow">
            <a:avLst/>
          </a:prstGeom>
          <a:solidFill>
            <a:srgbClr val="1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10849" y="2477869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87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mph" presetSubtype="2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270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10" grpId="0" animBg="1"/>
      <p:bldP spid="11" grpId="0" animBg="1"/>
      <p:bldP spid="11" grpId="1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417</Words>
  <Application>Microsoft Office PowerPoint</Application>
  <PresentationFormat>Widescreen</PresentationFormat>
  <Paragraphs>81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80</cp:revision>
  <dcterms:created xsi:type="dcterms:W3CDTF">2006-08-16T00:00:00Z</dcterms:created>
  <dcterms:modified xsi:type="dcterms:W3CDTF">2020-10-27T13:18:11Z</dcterms:modified>
</cp:coreProperties>
</file>