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6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9" r:id="rId13"/>
    <p:sldId id="270" r:id="rId14"/>
    <p:sldId id="272" r:id="rId15"/>
    <p:sldId id="264" r:id="rId16"/>
    <p:sldId id="267" r:id="rId17"/>
    <p:sldId id="273" r:id="rId18"/>
    <p:sldId id="268" r:id="rId19"/>
    <p:sldId id="274" r:id="rId20"/>
    <p:sldId id="275" r:id="rId21"/>
    <p:sldId id="276" r:id="rId22"/>
    <p:sldId id="278" r:id="rId23"/>
    <p:sldId id="265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9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3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17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8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86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61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0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4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3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08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6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43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77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3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7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6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15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08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0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6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730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632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90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9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8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6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08F137-CB5D-414F-A29E-5A81A6952267}" type="datetimeFigureOut">
              <a:rPr lang="en-US" smtClean="0"/>
              <a:t>21-Jul-21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D8529A-51CD-4393-8F9E-628C2FBE6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3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87915"/>
            <a:ext cx="10501746" cy="6226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67346" y="1745673"/>
            <a:ext cx="6913418" cy="26468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D518D-5AB9-4284-8C95-7070C1292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160020"/>
            <a:ext cx="5967478" cy="4259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54" y="160020"/>
            <a:ext cx="5351446" cy="4259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9" y="4419600"/>
            <a:ext cx="42672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9418" y="5098473"/>
            <a:ext cx="6179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7200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5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707" y="160019"/>
            <a:ext cx="4607329" cy="3288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69" y="120567"/>
            <a:ext cx="4131707" cy="3288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82088" y="3257002"/>
            <a:ext cx="4260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লেবুতে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7355" y="3448726"/>
            <a:ext cx="4260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আমলকিতে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এসকরবিক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A9BCA-3F15-4B0F-B9F1-2E6BB2B5C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6" grpId="0" build="p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220619"/>
            <a:ext cx="4972164" cy="284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82088" y="3257002"/>
            <a:ext cx="4260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তেতুল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তেতুলে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টারটারিক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13" y="103376"/>
            <a:ext cx="4595510" cy="2770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318751" y="3257002"/>
            <a:ext cx="42609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043E8-7507-4643-BBAC-D9F9F3ACE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  <p:bldP spid="5" grpId="0" build="p"/>
      <p:bldP spid="5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00726"/>
            <a:ext cx="486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3054" y="265723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5F058-3063-4F96-A581-540BBA337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8581" y="443345"/>
            <a:ext cx="81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580" y="2396996"/>
            <a:ext cx="879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কার্বনডাইঅক্সাইড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68580" y="1137119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Na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0" y="1137119"/>
                <a:ext cx="8146473" cy="646331"/>
              </a:xfrm>
              <a:prstGeom prst="rect">
                <a:avLst/>
              </a:prstGeom>
              <a:blipFill>
                <a:blip r:embed="rId2"/>
                <a:stretch>
                  <a:fillRect l="-2320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468580" y="4633779"/>
            <a:ext cx="951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বাইকার্বনেট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কার্বনডাইঅক্সাইড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68580" y="3168500"/>
                <a:ext cx="8797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0" y="3168500"/>
                <a:ext cx="8797636" cy="646331"/>
              </a:xfrm>
              <a:prstGeom prst="rect">
                <a:avLst/>
              </a:prstGeom>
              <a:blipFill>
                <a:blip r:embed="rId3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0035" y="5973884"/>
                <a:ext cx="8797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𝑁𝑎𝐻𝐶𝑂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35" y="5973884"/>
                <a:ext cx="8797636" cy="646331"/>
              </a:xfrm>
              <a:prstGeom prst="rect">
                <a:avLst/>
              </a:prstGeom>
              <a:blipFill>
                <a:blip r:embed="rId4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68580" y="5280110"/>
                <a:ext cx="8797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𝐾𝐻𝐶𝑂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KCl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0" y="5280110"/>
                <a:ext cx="8797636" cy="646331"/>
              </a:xfrm>
              <a:prstGeom prst="rect">
                <a:avLst/>
              </a:prstGeom>
              <a:blipFill>
                <a:blip r:embed="rId5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68580" y="3987448"/>
                <a:ext cx="8797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𝑀𝑔𝐶𝑂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𝑀𝑔𝐶𝑙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0" y="3987448"/>
                <a:ext cx="8797636" cy="646331"/>
              </a:xfrm>
              <a:prstGeom prst="rect">
                <a:avLst/>
              </a:prstGeom>
              <a:blipFill>
                <a:blip r:embed="rId6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8580" y="1783450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K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KCl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80" y="1783450"/>
                <a:ext cx="8146473" cy="646331"/>
              </a:xfrm>
              <a:prstGeom prst="rect">
                <a:avLst/>
              </a:prstGeom>
              <a:blipFill>
                <a:blip r:embed="rId7"/>
                <a:stretch>
                  <a:fillRect l="-2320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E8D9665-E36F-4676-9B75-ED087307E6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6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3158" y="1851148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NaOH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58" y="1851148"/>
                <a:ext cx="8146473" cy="646331"/>
              </a:xfrm>
              <a:prstGeom prst="rect">
                <a:avLst/>
              </a:prstGeom>
              <a:blipFill>
                <a:blip r:embed="rId2"/>
                <a:stretch>
                  <a:fillRect l="-2320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3161" y="4192530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CaO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1" y="4192530"/>
                <a:ext cx="8146473" cy="646331"/>
              </a:xfrm>
              <a:prstGeom prst="rect">
                <a:avLst/>
              </a:prstGeom>
              <a:blipFill>
                <a:blip r:embed="rId3"/>
                <a:stretch>
                  <a:fillRect l="-2320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13161" y="1045453"/>
            <a:ext cx="81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হাইড্রোঅক্সাইডের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3158" y="3609429"/>
            <a:ext cx="814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13158" y="5050882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CuO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CuCl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58" y="5050882"/>
                <a:ext cx="8146473" cy="646331"/>
              </a:xfrm>
              <a:prstGeom prst="rect">
                <a:avLst/>
              </a:prstGeom>
              <a:blipFill>
                <a:blip r:embed="rId4"/>
                <a:stretch>
                  <a:fillRect l="-2320" t="-13208" b="-367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13160" y="5850240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MgO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0" y="5850240"/>
                <a:ext cx="8146473" cy="646331"/>
              </a:xfrm>
              <a:prstGeom prst="rect">
                <a:avLst/>
              </a:prstGeom>
              <a:blipFill>
                <a:blip r:embed="rId5"/>
                <a:stretch>
                  <a:fillRect l="-2320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1984" y="2698673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𝐶𝑎𝐶𝑙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84" y="2698673"/>
                <a:ext cx="8146473" cy="646331"/>
              </a:xfrm>
              <a:prstGeom prst="rect">
                <a:avLst/>
              </a:prstGeom>
              <a:blipFill>
                <a:blip r:embed="rId6"/>
                <a:stretch>
                  <a:fillRect t="-13208" b="-367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F068767-825D-45F7-834D-6127F2D7E4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45" y="831273"/>
            <a:ext cx="476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5345" y="3089564"/>
            <a:ext cx="8963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C0A52-172F-4752-BB62-B7CE513E0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7526" y="316235"/>
                <a:ext cx="904702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ভুমিকা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ছাড়া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)।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6" y="316235"/>
                <a:ext cx="9047020" cy="2308324"/>
              </a:xfrm>
              <a:prstGeom prst="rect">
                <a:avLst/>
              </a:prstGeom>
              <a:blipFill>
                <a:blip r:embed="rId2"/>
                <a:stretch>
                  <a:fillRect l="-2089" t="-4222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8363" y="2624559"/>
                <a:ext cx="81464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শক্তিশালী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সম্পূর্ণরুপে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বিয়োজিত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HCl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3" y="2624559"/>
                <a:ext cx="8146473" cy="1200329"/>
              </a:xfrm>
              <a:prstGeom prst="rect">
                <a:avLst/>
              </a:prstGeom>
              <a:blipFill>
                <a:blip r:embed="rId3"/>
                <a:stretch>
                  <a:fillRect l="-2320" t="-8163" r="-1347" b="-19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08363" y="3867485"/>
            <a:ext cx="10778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সম্পূর্ণরুপে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8363" y="5110411"/>
                <a:ext cx="90470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𝐶𝑂𝑂𝐻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6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𝐶𝑂𝑂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3" y="5110411"/>
                <a:ext cx="9047019" cy="646331"/>
              </a:xfrm>
              <a:prstGeom prst="rect">
                <a:avLst/>
              </a:prstGeom>
              <a:blipFill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08362" y="5810046"/>
            <a:ext cx="1077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1000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৯৯৬টি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অবিয়োজিত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34D677-5EAE-49F5-B69E-2DBFAF922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837" y="332509"/>
            <a:ext cx="10377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তুলনামুলক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হাইড্রোক্লোরিক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2837" y="2640833"/>
            <a:ext cx="10377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হাইড্রোক্লোরিক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হাইড্রোক্লোরিক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হাইড্রোক্লোরিক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খুললেই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কুয়াশার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ঝাজালো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2837" y="6057153"/>
                <a:ext cx="81464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(g)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(l)  =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7" y="6057153"/>
                <a:ext cx="8146473" cy="646331"/>
              </a:xfrm>
              <a:prstGeom prst="rect">
                <a:avLst/>
              </a:prstGeom>
              <a:blipFill>
                <a:blip r:embed="rId2"/>
                <a:stretch>
                  <a:fillRect l="-2244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18A406-0F7C-4525-9D50-A0C519CDD8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9709" y="698778"/>
                <a:ext cx="1101436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গাঢ়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ডাইঅক্সাইড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দ্রবীভূত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গাঢ়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লঘু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NO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(g)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(l)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09" y="698778"/>
                <a:ext cx="11014364" cy="2862322"/>
              </a:xfrm>
              <a:prstGeom prst="rect">
                <a:avLst/>
              </a:prstGeom>
              <a:blipFill>
                <a:blip r:embed="rId2"/>
                <a:stretch>
                  <a:fillRect l="-1717" t="-3412" b="-7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1836" y="3691360"/>
                <a:ext cx="1170016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বোতলের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মূখ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খুললে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কুয়াশার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ঝাজালো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গন্ধ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বোতল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বাদামি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হয়।কারণ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বোতলের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ভেতরে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প্রবেশ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ভেঙ্গে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উপস্থিতিতে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ভেঙ্গে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বাদামি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বোতলে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রাখা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বাদামি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বোতলে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আলো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প্রবেশ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3691360"/>
                <a:ext cx="11700164" cy="2862322"/>
              </a:xfrm>
              <a:prstGeom prst="rect">
                <a:avLst/>
              </a:prstGeom>
              <a:blipFill>
                <a:blip r:embed="rId3"/>
                <a:stretch>
                  <a:fillRect l="-1615" t="-3412" r="-625" b="-7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60381FF-1EB6-4C7F-B3BD-359E2C24B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86545" y="748145"/>
            <a:ext cx="6206837" cy="845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254" y="2382982"/>
            <a:ext cx="5721928" cy="2923309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7" t="24759" r="21871" b="40303"/>
          <a:stretch/>
        </p:blipFill>
        <p:spPr>
          <a:xfrm>
            <a:off x="7162801" y="2126672"/>
            <a:ext cx="3625309" cy="34359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46F57-A16D-4886-883C-A1609B9BD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8253" y="1067846"/>
                <a:ext cx="1079269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গাঢ়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সালফিউরিক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এসিডঃ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দ্রবীভূত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সালফিউরিক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গাঢ়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লঘু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(g)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(l)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𝑆𝑂</m:t>
                    </m:r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aq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53" y="1067846"/>
                <a:ext cx="10792692" cy="2862322"/>
              </a:xfrm>
              <a:prstGeom prst="rect">
                <a:avLst/>
              </a:prstGeom>
              <a:blipFill>
                <a:blip r:embed="rId2"/>
                <a:stretch>
                  <a:fillRect l="-1694" t="-3191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D1EA7BE-56CD-4A54-8C8E-47357E213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574086"/>
            <a:ext cx="648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2509" y="1488486"/>
            <a:ext cx="109547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হাইড্রোক্লোরিক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দন্ডকে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প্রন্তকে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বাল্বটি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উজ্জলতার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উজ্জলভাবে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উজ্জলতা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029A2-401F-47AF-ADAF-5C6D0C4DC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3" y="649247"/>
            <a:ext cx="410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473" y="1826884"/>
            <a:ext cx="90470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পাকস্থলীতে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লিটমাসকে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05A16-92E2-4D10-9BE2-E32B21326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926" y="2244437"/>
            <a:ext cx="9351819" cy="221599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D0F84-9922-45ED-AE8D-309694B69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7824595" y="639243"/>
            <a:ext cx="3115244" cy="38158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40241" y="297711"/>
            <a:ext cx="7293935" cy="4848447"/>
          </a:xfrm>
          <a:prstGeom prst="cloud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এসিড-ক্ষারক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38AD9-B746-4337-A35F-F016F34874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160020"/>
            <a:ext cx="5967478" cy="4259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54" y="160020"/>
            <a:ext cx="5351446" cy="4259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9" y="4419600"/>
            <a:ext cx="42672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0136" y="4419600"/>
            <a:ext cx="39208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36" y="914400"/>
            <a:ext cx="67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3418" y="3020291"/>
            <a:ext cx="3865418" cy="186204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50FE2-9FBD-4941-86D9-31DCA2B03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 t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7" y="914399"/>
            <a:ext cx="387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6691" y="2757053"/>
            <a:ext cx="9587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২)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18B0C-8A8D-48AE-A152-F4711290A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1382" y="792125"/>
            <a:ext cx="10834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11382" y="2426961"/>
                <a:ext cx="65393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HCl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82" y="2426961"/>
                <a:ext cx="6539345" cy="646331"/>
              </a:xfrm>
              <a:prstGeom prst="rect">
                <a:avLst/>
              </a:prstGeom>
              <a:blipFill>
                <a:blip r:embed="rId3"/>
                <a:stretch>
                  <a:fillRect l="-2889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11381" y="3507799"/>
                <a:ext cx="653934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𝑁𝑂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81" y="3507799"/>
                <a:ext cx="6539345" cy="646331"/>
              </a:xfrm>
              <a:prstGeom prst="rect">
                <a:avLst/>
              </a:prstGeom>
              <a:blipFill>
                <a:blip r:embed="rId4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5235" y="4408345"/>
                <a:ext cx="6539345" cy="652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𝑆𝑂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35" y="4408345"/>
                <a:ext cx="6539345" cy="652294"/>
              </a:xfrm>
              <a:prstGeom prst="rect">
                <a:avLst/>
              </a:prstGeom>
              <a:blipFill>
                <a:blip r:embed="rId5"/>
                <a:stretch>
                  <a:fillRect t="-11215" b="-36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E94EF97-156B-4A60-8F5A-B976E95DD0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789709"/>
            <a:ext cx="9628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১।খনিজ/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9091" y="2145176"/>
            <a:ext cx="365760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9345" y="2162237"/>
            <a:ext cx="36576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নাইট্রিক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2109" y="3334710"/>
            <a:ext cx="3851564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হাইড্রোক্লোরিক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9345" y="3719431"/>
            <a:ext cx="365760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868380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9526" y="4868379"/>
            <a:ext cx="660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2E8974-2BD5-418C-B2BD-C45CBDA1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build="p"/>
      <p:bldP spid="7" grpId="1" build="allAtOnce"/>
      <p:bldP spid="8" grpId="0" build="p"/>
      <p:bldP spid="8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01088" y="2986733"/>
                <a:ext cx="65393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HCl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88" y="2986733"/>
                <a:ext cx="6539345" cy="769441"/>
              </a:xfrm>
              <a:prstGeom prst="rect">
                <a:avLst/>
              </a:prstGeom>
              <a:blipFill>
                <a:blip r:embed="rId2"/>
                <a:stretch>
                  <a:fillRect l="-3728" t="-15079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87234" y="4080091"/>
                <a:ext cx="65393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𝐻𝑁𝑂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𝑁𝑂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34" y="4080091"/>
                <a:ext cx="6539345" cy="769441"/>
              </a:xfrm>
              <a:prstGeom prst="rect">
                <a:avLst/>
              </a:prstGeom>
              <a:blipFill>
                <a:blip r:embed="rId3"/>
                <a:stretch>
                  <a:fillRect t="-14173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01088" y="5322745"/>
                <a:ext cx="7841676" cy="776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𝑆𝑂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Sup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𝑆𝑂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88" y="5322745"/>
                <a:ext cx="7841676" cy="776687"/>
              </a:xfrm>
              <a:prstGeom prst="rect">
                <a:avLst/>
              </a:prstGeom>
              <a:blipFill>
                <a:blip r:embed="rId4"/>
                <a:stretch>
                  <a:fillRect t="-1328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801088" y="998710"/>
            <a:ext cx="67748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লিটমাসকে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1088" y="1893375"/>
            <a:ext cx="8132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E2ABB-A647-44D0-B4FE-E184415F98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23" y="0"/>
            <a:ext cx="1668371" cy="14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1005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Cambria Math</vt:lpstr>
      <vt:lpstr>Century Gothic</vt:lpstr>
      <vt:lpstr>Garamond</vt:lpstr>
      <vt:lpstr>NikoshBAN</vt:lpstr>
      <vt:lpstr>Wingdings</vt:lpstr>
      <vt:lpstr>Wingdings 3</vt:lpstr>
      <vt:lpstr>Ion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Windows User</cp:lastModifiedBy>
  <cp:revision>57</cp:revision>
  <dcterms:created xsi:type="dcterms:W3CDTF">2019-04-27T05:41:24Z</dcterms:created>
  <dcterms:modified xsi:type="dcterms:W3CDTF">2021-07-21T15:32:29Z</dcterms:modified>
</cp:coreProperties>
</file>