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50" r:id="rId6"/>
    <p:sldMasterId id="2147483762" r:id="rId7"/>
    <p:sldMasterId id="2147483780" r:id="rId8"/>
    <p:sldMasterId id="2147483792" r:id="rId9"/>
  </p:sldMasterIdLst>
  <p:sldIdLst>
    <p:sldId id="260" r:id="rId10"/>
    <p:sldId id="256" r:id="rId11"/>
    <p:sldId id="257" r:id="rId12"/>
    <p:sldId id="258" r:id="rId13"/>
    <p:sldId id="259" r:id="rId14"/>
    <p:sldId id="261" r:id="rId15"/>
    <p:sldId id="262" r:id="rId16"/>
    <p:sldId id="263" r:id="rId17"/>
    <p:sldId id="275" r:id="rId18"/>
    <p:sldId id="264" r:id="rId19"/>
    <p:sldId id="265" r:id="rId20"/>
    <p:sldId id="266" r:id="rId21"/>
    <p:sldId id="276" r:id="rId22"/>
    <p:sldId id="267" r:id="rId23"/>
    <p:sldId id="268" r:id="rId24"/>
    <p:sldId id="269" r:id="rId25"/>
    <p:sldId id="270" r:id="rId26"/>
    <p:sldId id="271" r:id="rId27"/>
    <p:sldId id="272" r:id="rId28"/>
    <p:sldId id="277" r:id="rId29"/>
    <p:sldId id="273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98300D8-A270-4745-B13B-C18C4B616616}">
          <p14:sldIdLst>
            <p14:sldId id="260"/>
            <p14:sldId id="256"/>
            <p14:sldId id="257"/>
            <p14:sldId id="258"/>
            <p14:sldId id="259"/>
            <p14:sldId id="261"/>
            <p14:sldId id="262"/>
            <p14:sldId id="263"/>
            <p14:sldId id="275"/>
            <p14:sldId id="264"/>
            <p14:sldId id="265"/>
            <p14:sldId id="266"/>
            <p14:sldId id="276"/>
            <p14:sldId id="267"/>
            <p14:sldId id="268"/>
            <p14:sldId id="269"/>
            <p14:sldId id="270"/>
            <p14:sldId id="271"/>
            <p14:sldId id="272"/>
            <p14:sldId id="277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4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091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558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54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72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595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77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325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53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7987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76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0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710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20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87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6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298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7017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374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72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5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93757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8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2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405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026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4723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647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983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45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19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4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526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86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06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96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7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57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972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87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65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7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7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59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6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5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3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44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6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83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62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0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35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9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41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49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63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5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9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05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6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23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0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90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7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85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2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5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30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56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754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9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89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9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506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2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3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8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80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7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961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73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5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15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28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8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341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6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4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6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6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132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7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1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61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92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137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19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0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786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09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3616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8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9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7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3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593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91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513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1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172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439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105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63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75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35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689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26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596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680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0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24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0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5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21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1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10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87915"/>
            <a:ext cx="10501746" cy="6226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67346" y="1745673"/>
            <a:ext cx="6913418" cy="26468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9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2833" y="944479"/>
                <a:ext cx="1068225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3" y="944479"/>
                <a:ext cx="10682257" cy="1569660"/>
              </a:xfrm>
              <a:prstGeom prst="rect">
                <a:avLst/>
              </a:prstGeom>
              <a:blipFill>
                <a:blip r:embed="rId2"/>
                <a:stretch>
                  <a:fillRect l="-1427" t="-5058" r="-856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2833" y="2763521"/>
                <a:ext cx="10682257" cy="1650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গিয়ে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pH = - log[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১০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3" y="2763521"/>
                <a:ext cx="10682257" cy="1650324"/>
              </a:xfrm>
              <a:prstGeom prst="rect">
                <a:avLst/>
              </a:prstGeom>
              <a:blipFill>
                <a:blip r:embed="rId3"/>
                <a:stretch>
                  <a:fillRect l="-1427" t="-4428" b="-1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62833" y="4564612"/>
            <a:ext cx="10682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478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5408" r="2045" b="17175"/>
          <a:stretch/>
        </p:blipFill>
        <p:spPr>
          <a:xfrm>
            <a:off x="0" y="0"/>
            <a:ext cx="6090294" cy="3089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28" y="0"/>
            <a:ext cx="5394181" cy="310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0274"/>
            <a:ext cx="4475018" cy="3629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07" y="3404738"/>
            <a:ext cx="5031365" cy="3453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5147" y="5791200"/>
            <a:ext cx="4655127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9" y="207818"/>
            <a:ext cx="834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4509" y="1011381"/>
            <a:ext cx="59574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pH;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৬- 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28" y="207818"/>
            <a:ext cx="4174981" cy="302029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27" y="3519760"/>
            <a:ext cx="4320579" cy="3005731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5202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2" y="973167"/>
            <a:ext cx="378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122" y="2566439"/>
            <a:ext cx="811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A076-74C6-4DDF-A5A1-B302415AAF75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সময়ঃ১০মিনিট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0" y="942110"/>
            <a:ext cx="11180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প্রসাধনীতে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pH;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প্রসাধনী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4.8-5.5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7639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162012"/>
              </p:ext>
            </p:extLst>
          </p:nvPr>
        </p:nvGraphicFramePr>
        <p:xfrm>
          <a:off x="1505527" y="0"/>
          <a:ext cx="81280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715858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652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অঙ্গের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41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পাকস্থলী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72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ত্বক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4.8- 5.5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8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মূত্র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8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7.43-7.45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1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অগ্নাশয়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142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6.0-8.0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35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এসিড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7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তীব্র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53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লবণ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1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9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2320" y="5792147"/>
                <a:ext cx="8146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20" y="5792147"/>
                <a:ext cx="8146473" cy="646331"/>
              </a:xfrm>
              <a:prstGeom prst="rect">
                <a:avLst/>
              </a:prstGeom>
              <a:blipFill>
                <a:blip r:embed="rId2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91485" y="216184"/>
            <a:ext cx="606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"/>
              <p:cNvSpPr txBox="1"/>
              <p:nvPr/>
            </p:nvSpPr>
            <p:spPr>
              <a:xfrm>
                <a:off x="1191485" y="862515"/>
                <a:ext cx="1072342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একসাথে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করে।যেমন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NaOH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+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 </a:t>
                </a:r>
              </a:p>
            </p:txBody>
          </p:sp>
        </mc:Choice>
        <mc:Fallback xmlns="">
          <p:sp>
            <p:nvSpPr>
              <p:cNvPr id="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85" y="862515"/>
                <a:ext cx="10723424" cy="2062103"/>
              </a:xfrm>
              <a:prstGeom prst="rect">
                <a:avLst/>
              </a:prstGeom>
              <a:blipFill>
                <a:blip r:embed="rId3"/>
                <a:stretch>
                  <a:fillRect l="-1420" t="-3540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91485" y="3081110"/>
                <a:ext cx="1051560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HCl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NaOH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NaOH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ও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হওয়ার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85" y="3081110"/>
                <a:ext cx="10515606" cy="2554545"/>
              </a:xfrm>
              <a:prstGeom prst="rect">
                <a:avLst/>
              </a:prstGeom>
              <a:blipFill>
                <a:blip r:embed="rId4"/>
                <a:stretch>
                  <a:fillRect l="-1449" t="-2864" r="-986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A33B311-A23A-4AEA-9CAE-D58ABF6203B8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0" y="368584"/>
            <a:ext cx="1036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সম্পূর্ণরূপে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140" y="1568913"/>
            <a:ext cx="606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8140" y="2215244"/>
                <a:ext cx="1086197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আমাদের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হজম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পাকস্থলীতে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নিঃসৃত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পাকস্থলীতে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গেলে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অস্বস্তি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বোধ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এসিডিটি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এসিডিটি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বেশিদিন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পাকস্থলীতে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এসিডিটিকে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এন্টাসিড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নামক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ওষুধ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এন্টাসিডে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0" y="2215244"/>
                <a:ext cx="10861970" cy="3108543"/>
              </a:xfrm>
              <a:prstGeom prst="rect">
                <a:avLst/>
              </a:prstGeom>
              <a:blipFill>
                <a:blip r:embed="rId2"/>
                <a:stretch>
                  <a:fillRect l="-1459" t="-2941" r="-954" b="-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8140" y="5323787"/>
                <a:ext cx="9254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0" y="5323787"/>
                <a:ext cx="9254842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8140" y="5970118"/>
                <a:ext cx="9254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𝑀𝑔𝐶𝑙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0" y="5970118"/>
                <a:ext cx="9254842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8D691F2-A628-44A5-B4BB-591B319BC5E5}"/>
              </a:ext>
            </a:extLst>
          </p:cNvPr>
          <p:cNvSpPr txBox="1"/>
          <p:nvPr/>
        </p:nvSpPr>
        <p:spPr>
          <a:xfrm>
            <a:off x="10193365" y="106974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সময়ঃ১০মিনিট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3" y="959313"/>
            <a:ext cx="453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413" y="2067677"/>
            <a:ext cx="6373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এনামেলকে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টুথপেস্টে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এনামেল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96" y="3851825"/>
            <a:ext cx="4226504" cy="2983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95" y="0"/>
            <a:ext cx="4215861" cy="3117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0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2" y="973167"/>
            <a:ext cx="606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22" y="1832149"/>
                <a:ext cx="526473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গাছ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রকম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উর্বরতা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হ্রাস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উর্বরতা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চুন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চুন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অতিরিক্ত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উর্বরতা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2" y="1832149"/>
                <a:ext cx="5264734" cy="3539430"/>
              </a:xfrm>
              <a:prstGeom prst="rect">
                <a:avLst/>
              </a:prstGeom>
              <a:blipFill>
                <a:blip r:embed="rId2"/>
                <a:stretch>
                  <a:fillRect l="-3013" t="-2241" r="-463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04" y="0"/>
            <a:ext cx="4539896" cy="34005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03" y="3601863"/>
            <a:ext cx="4503295" cy="28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86545" y="748145"/>
            <a:ext cx="6206837" cy="845128"/>
          </a:xfrm>
          <a:prstGeom prst="ellipse">
            <a:avLst/>
          </a:prstGeom>
          <a:solidFill>
            <a:schemeClr val="accent5"/>
          </a:solidFill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3908" y="2126672"/>
            <a:ext cx="5971310" cy="3463636"/>
          </a:xfrm>
          <a:prstGeom prst="ellipse">
            <a:avLst/>
          </a:prstGeom>
          <a:solidFill>
            <a:srgbClr val="00B05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7" t="24759" r="21871" b="40303"/>
          <a:stretch/>
        </p:blipFill>
        <p:spPr>
          <a:xfrm>
            <a:off x="7162801" y="2126672"/>
            <a:ext cx="3625309" cy="3435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50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2" y="973167"/>
            <a:ext cx="392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122" y="2746549"/>
            <a:ext cx="882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8B94D-BCDD-4615-AFCF-98F70B000EA6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22" y="820767"/>
            <a:ext cx="329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5122" y="1915276"/>
                <a:ext cx="8977751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= 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কৃষিক্ষেত্রে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এন্টাসিডে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দাতের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এনামেল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নষ্ট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2" y="1915276"/>
                <a:ext cx="8977751" cy="4031873"/>
              </a:xfrm>
              <a:prstGeom prst="rect">
                <a:avLst/>
              </a:prstGeom>
              <a:blipFill>
                <a:blip r:embed="rId2"/>
                <a:stretch>
                  <a:fillRect l="-1698" t="-1964" b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8EEE251-3E70-43B3-8846-95D2DECDCA86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523" y="2774259"/>
            <a:ext cx="791095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50800" dir="5400000" sx="119000" sy="119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66655" y="720436"/>
            <a:ext cx="4987636" cy="8728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764" y="2382982"/>
            <a:ext cx="8236527" cy="321425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30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9157854" y="2382982"/>
            <a:ext cx="1990725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67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945" y="5084618"/>
            <a:ext cx="3061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1309" y="5084618"/>
            <a:ext cx="3061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789709"/>
            <a:ext cx="541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6326" y="2479963"/>
            <a:ext cx="306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3362" y="3064738"/>
            <a:ext cx="5936673" cy="186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pH  </a:t>
            </a:r>
          </a:p>
        </p:txBody>
      </p:sp>
    </p:spTree>
    <p:extLst>
      <p:ext uri="{BB962C8B-B14F-4D97-AF65-F5344CB8AC3E}">
        <p14:creationId xmlns:p14="http://schemas.microsoft.com/office/powerpoint/2010/main" val="10251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9" y="831272"/>
            <a:ext cx="541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4509" y="2133601"/>
            <a:ext cx="9573491" cy="19389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2022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5408" r="2045" b="17175"/>
          <a:stretch/>
        </p:blipFill>
        <p:spPr>
          <a:xfrm>
            <a:off x="0" y="0"/>
            <a:ext cx="11748654" cy="3768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945" y="4530436"/>
            <a:ext cx="6109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1" y="4730491"/>
            <a:ext cx="5417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5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2727" y="789709"/>
                <a:ext cx="953192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নাকী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নিরপেক্ষ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উপস্থিত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ঋনাত্মক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লঘারিদম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pH= - log[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789709"/>
                <a:ext cx="9531928" cy="2062103"/>
              </a:xfrm>
              <a:prstGeom prst="rect">
                <a:avLst/>
              </a:prstGeom>
              <a:blipFill>
                <a:blip r:embed="rId2"/>
                <a:stretch>
                  <a:fillRect l="-1663" t="-384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2727" y="3158836"/>
                <a:ext cx="91855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১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রয়েছে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3158836"/>
                <a:ext cx="9185564" cy="1077218"/>
              </a:xfrm>
              <a:prstGeom prst="rect">
                <a:avLst/>
              </a:prstGeom>
              <a:blipFill>
                <a:blip r:embed="rId3"/>
                <a:stretch>
                  <a:fillRect l="-1726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3564" y="5691810"/>
                <a:ext cx="9421091" cy="111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pH= - log[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 - log[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= 7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4" y="5691810"/>
                <a:ext cx="9421091" cy="1118640"/>
              </a:xfrm>
              <a:prstGeom prst="rect">
                <a:avLst/>
              </a:prstGeom>
              <a:blipFill>
                <a:blip r:embed="rId4"/>
                <a:stretch>
                  <a:fillRect l="-1683" t="-2732" b="-1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5126" y="4807527"/>
                <a:ext cx="9421091" cy="62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6" y="4807527"/>
                <a:ext cx="9421091" cy="625620"/>
              </a:xfrm>
              <a:prstGeom prst="rect">
                <a:avLst/>
              </a:prstGeom>
              <a:blipFill>
                <a:blip r:embed="rId5"/>
                <a:stretch>
                  <a:fillRect l="-1683" t="-49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0FCE00-0D00-4064-8979-E08FCF88417E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সময়ঃ১০মিনিট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2" y="973167"/>
            <a:ext cx="421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122" y="2704986"/>
            <a:ext cx="914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4C070-1FB7-4827-BFBE-6B4540F1DEDD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সময়ঃ১০মিনিট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Berl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9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922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Arial</vt:lpstr>
      <vt:lpstr>Bookman Old Style</vt:lpstr>
      <vt:lpstr>Calibri</vt:lpstr>
      <vt:lpstr>Cambria Math</vt:lpstr>
      <vt:lpstr>Century Gothic</vt:lpstr>
      <vt:lpstr>Century Schoolbook</vt:lpstr>
      <vt:lpstr>Corbel</vt:lpstr>
      <vt:lpstr>NikoshBAN</vt:lpstr>
      <vt:lpstr>Rockwell</vt:lpstr>
      <vt:lpstr>Trebuchet MS</vt:lpstr>
      <vt:lpstr>Tw Cen MT</vt:lpstr>
      <vt:lpstr>Wingdings</vt:lpstr>
      <vt:lpstr>Wingdings 2</vt:lpstr>
      <vt:lpstr>Wingdings 3</vt:lpstr>
      <vt:lpstr>Ion</vt:lpstr>
      <vt:lpstr>Ion Boardroom</vt:lpstr>
      <vt:lpstr>1_Ion</vt:lpstr>
      <vt:lpstr>Berlin</vt:lpstr>
      <vt:lpstr>Droplet</vt:lpstr>
      <vt:lpstr>Basis</vt:lpstr>
      <vt:lpstr>Damask</vt:lpstr>
      <vt:lpstr>Feathered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HP</cp:lastModifiedBy>
  <cp:revision>46</cp:revision>
  <dcterms:created xsi:type="dcterms:W3CDTF">2019-05-03T16:11:37Z</dcterms:created>
  <dcterms:modified xsi:type="dcterms:W3CDTF">2019-11-14T16:17:01Z</dcterms:modified>
</cp:coreProperties>
</file>