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56" r:id="rId2"/>
    <p:sldId id="291" r:id="rId3"/>
    <p:sldId id="257" r:id="rId4"/>
    <p:sldId id="296" r:id="rId5"/>
    <p:sldId id="277" r:id="rId6"/>
    <p:sldId id="297" r:id="rId7"/>
    <p:sldId id="298" r:id="rId8"/>
    <p:sldId id="300" r:id="rId9"/>
    <p:sldId id="303" r:id="rId10"/>
    <p:sldId id="304" r:id="rId11"/>
    <p:sldId id="305" r:id="rId12"/>
    <p:sldId id="302" r:id="rId13"/>
    <p:sldId id="306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F92"/>
    <a:srgbClr val="EA10CB"/>
    <a:srgbClr val="F959F9"/>
    <a:srgbClr val="B40C9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86E71-1DFF-4284-AD20-EE0BC5F0BF88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6C438-E92C-4A57-878E-FE0CEDCA7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আলতাফ মাহমুদ 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0905" y="0"/>
            <a:ext cx="6637695" cy="701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নিউটনিয়ন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বলবিদ্যা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কার্যকরি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230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3400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1" y="1066800"/>
            <a:ext cx="3657600" cy="1276269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362200"/>
            <a:ext cx="3057293" cy="1066800"/>
          </a:xfrm>
          <a:prstGeom prst="rect">
            <a:avLst/>
          </a:prstGeom>
          <a:noFill/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3684604"/>
            <a:ext cx="4267200" cy="658796"/>
          </a:xfrm>
          <a:prstGeom prst="rect">
            <a:avLst/>
          </a:prstGeom>
          <a:noFill/>
        </p:spPr>
      </p:pic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029200"/>
            <a:ext cx="3399416" cy="12192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75" y="533400"/>
            <a:ext cx="1798674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নিউটনিয়ন</a:t>
            </a:r>
            <a:r>
              <a:rPr lang="en-US" sz="36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বলবিদ্যা</a:t>
            </a:r>
            <a:endParaRPr lang="en-US" sz="3600" dirty="0">
              <a:solidFill>
                <a:srgbClr val="B10F9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কার্যকরি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(গ)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কার্যকরি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230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3400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199" y="990600"/>
            <a:ext cx="2980765" cy="1447800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724400"/>
            <a:ext cx="2590800" cy="1447800"/>
          </a:xfrm>
          <a:prstGeom prst="rect">
            <a:avLst/>
          </a:prstGeom>
          <a:noFill/>
        </p:spPr>
      </p:pic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3481" y="2514600"/>
            <a:ext cx="389324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নিউটনিয়ন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বলবিদ্যা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ঘর্ষণ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গুণাঙ্কের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EA10CB"/>
                </a:solidFill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kg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দ্রুতি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কমতে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ঘূর্ণয়মান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দ্রুতি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কমতে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a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ত্বরণে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endParaRPr lang="en-US" sz="28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আদিবেগ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u = O</a:t>
            </a:r>
          </a:p>
          <a:p>
            <a:pPr algn="just">
              <a:buNone/>
            </a:pPr>
            <a:endParaRPr lang="en-US" sz="28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গতিসূত্র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 V = u + a t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			 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 V = a t</a:t>
            </a:r>
          </a:p>
          <a:p>
            <a:pPr algn="just">
              <a:buNone/>
            </a:pPr>
            <a:endParaRPr lang="en-US" sz="28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230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3400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নিউটনিয়ন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বলবিদ্যা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V = a t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মূলবিন্দুগামী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সরলরেখার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বনাম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গুণগত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অঙ্কণ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হলোঃ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230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3400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 descr="graf pap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981200"/>
            <a:ext cx="6400800" cy="48006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3962400" y="2743200"/>
            <a:ext cx="27432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663372"/>
            <a:ext cx="276225" cy="565604"/>
          </a:xfrm>
          <a:prstGeom prst="rect">
            <a:avLst/>
          </a:prstGeom>
          <a:noFill/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422775"/>
            <a:ext cx="152400" cy="682625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267200" y="4724400"/>
            <a:ext cx="1295400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3567113" y="3228976"/>
            <a:ext cx="14287" cy="103822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tenor (1)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144000" cy="6324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90600"/>
            <a:ext cx="9144000" cy="59093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bird's.gif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990600"/>
            <a:ext cx="6477000" cy="5867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9144000" cy="16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নিউটনিয়ান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বলবিদ্যা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dirty="0" smtClean="0">
              <a:solidFill>
                <a:srgbClr val="B40C9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৫</a:t>
            </a:r>
            <a:endParaRPr lang="en-US" dirty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ediris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762000"/>
            <a:ext cx="9144000" cy="6096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সমস্যাঃ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kg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বস্তুকে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সুতার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আটকিয়ে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টেবিলের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মাঝের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সুতার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kg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ঝুলন্ত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kg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সমদ্রুতিতে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ঘূর্ণয়মান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ঘর্ষণ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গুণাঙ্ক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0.2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সমদ্রুতিতে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ঘূর্ণয়মান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EA10CB"/>
                </a:solidFill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kg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? ৩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	(খ)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সমদ্রুতিতে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ঘূর্ণয়মান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EA10CB"/>
                </a:solidFill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kg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? ২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	(গ) </a:t>
            </a:r>
            <a:r>
              <a:rPr lang="en-US" sz="2400" dirty="0" smtClean="0">
                <a:solidFill>
                  <a:srgbClr val="EA10CB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kg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বস্তুকে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EA10CB"/>
                </a:solidFill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kg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দ্রুতি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? ৩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	(ঘ)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ঘর্ষণ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গুণাঙ্কের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EA10CB"/>
                </a:solidFill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kg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দ্রুতি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কমতে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EA10CB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kg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বনাম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গুণগত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অঙ্কণ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? ৪</a:t>
            </a:r>
          </a:p>
          <a:p>
            <a:pPr algn="just"/>
            <a:endParaRPr lang="en-US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86000" y="990600"/>
            <a:ext cx="2133600" cy="1905000"/>
            <a:chOff x="2133600" y="990600"/>
            <a:chExt cx="2209800" cy="2133600"/>
          </a:xfrm>
        </p:grpSpPr>
        <p:sp>
          <p:nvSpPr>
            <p:cNvPr id="12" name="Flowchart: Data 11"/>
            <p:cNvSpPr/>
            <p:nvPr/>
          </p:nvSpPr>
          <p:spPr>
            <a:xfrm>
              <a:off x="2133600" y="990600"/>
              <a:ext cx="2057400" cy="1905000"/>
            </a:xfrm>
            <a:prstGeom prst="flowChartInputOutp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438400" y="1219200"/>
              <a:ext cx="1447800" cy="13716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124200" y="1905000"/>
              <a:ext cx="0" cy="1219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124200" y="1219200"/>
              <a:ext cx="1219200" cy="6858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743200" y="2819400"/>
            <a:ext cx="10668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cs typeface="Arial" pitchFamily="34" charset="0"/>
              </a:rPr>
              <a:t> kg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419600" y="990600"/>
            <a:ext cx="12192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1.5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cs typeface="Arial" pitchFamily="34" charset="0"/>
              </a:rPr>
              <a:t> kg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  <p:bldP spid="10242" grpId="0" animBg="1"/>
      <p:bldP spid="102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নিউটনিয়ন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বলবিদ্যা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(ক)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সমদ্রুতিতে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ঘূর্ণয়মান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kg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সমদ্রুতিতে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গতিসূত্র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কেন্দ্রমুখী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ত্বরণ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কেন্দ্রমুখী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কেন্দ্রমুখী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ত্বরণের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অবার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সমদ্রুতিতে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ঘূর্ণয়মান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kg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সমীকরণটি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হলোঃ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2498835"/>
            <a:ext cx="1143000" cy="853965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0728" y="3705225"/>
            <a:ext cx="1411472" cy="561975"/>
          </a:xfrm>
          <a:prstGeom prst="rect">
            <a:avLst/>
          </a:prstGeom>
          <a:noFill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1" y="4267199"/>
            <a:ext cx="1524000" cy="811967"/>
          </a:xfrm>
          <a:prstGeom prst="rect">
            <a:avLst/>
          </a:prstGeom>
          <a:noFill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5562600"/>
            <a:ext cx="1371600" cy="803189"/>
          </a:xfrm>
          <a:prstGeom prst="rect">
            <a:avLst/>
          </a:prstGeom>
          <a:noFill/>
        </p:spPr>
      </p:pic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নিউটনিয়ন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বলবিদ্যা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	(খ)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সমদ্রুতিতে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ঘূর্ণয়মান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EA10CB"/>
                </a:solidFill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kg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সামধানঃ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সমদ্রুতিতে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ঘূর্ণয়মান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বৃত্তাকার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ঘুরছে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অতিক্রান্ত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S = O </a:t>
            </a:r>
          </a:p>
          <a:p>
            <a:pPr algn="just">
              <a:buNone/>
            </a:pPr>
            <a:endParaRPr lang="en-US" sz="28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কৃত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				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			      			   </a:t>
            </a:r>
            <a:r>
              <a:rPr lang="en-US" sz="2800" i="1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W = O</a:t>
            </a:r>
          </a:p>
          <a:p>
            <a:pPr algn="just">
              <a:buNone/>
            </a:pPr>
            <a:endParaRPr lang="en-US" sz="28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সমদ্রুতিতে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ঘূর্ণয়মান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kg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91099" y="2643341"/>
            <a:ext cx="1409701" cy="557059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4339" y="3124200"/>
            <a:ext cx="1542661" cy="6096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নিউটনিয়ন</a:t>
            </a:r>
            <a:r>
              <a:rPr lang="en-US" sz="36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বলবিদ্যা</a:t>
            </a:r>
            <a:endParaRPr lang="en-US" sz="3600" dirty="0">
              <a:solidFill>
                <a:srgbClr val="F959F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kg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বস্তুকে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kg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দ্রুতি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				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endParaRPr lang="en-US" sz="28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ধরি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সুতার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টান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endParaRPr lang="en-US" sz="28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কেন্দ্রমুখী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কার্যকরি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5" y="1676400"/>
            <a:ext cx="1609725" cy="409575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5350" y="2209800"/>
            <a:ext cx="1390650" cy="409575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6108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6108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2425" y="3248025"/>
            <a:ext cx="1171575" cy="409575"/>
          </a:xfrm>
          <a:prstGeom prst="rect">
            <a:avLst/>
          </a:prstGeom>
          <a:noFill/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038600"/>
            <a:ext cx="1371600" cy="781050"/>
          </a:xfrm>
          <a:prstGeom prst="rect">
            <a:avLst/>
          </a:prstGeom>
          <a:noFill/>
        </p:spPr>
      </p:pic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5305425"/>
            <a:ext cx="1409700" cy="40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নিউটনিয়ন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বলবিদ্যা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কার্যকরি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399" y="609600"/>
            <a:ext cx="1573619" cy="45720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5730" y="1371600"/>
            <a:ext cx="1786270" cy="5334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876425"/>
            <a:ext cx="1163158" cy="561975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505075"/>
            <a:ext cx="2331134" cy="923925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230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3429000"/>
            <a:ext cx="2436668" cy="685800"/>
          </a:xfrm>
          <a:prstGeom prst="rect">
            <a:avLst/>
          </a:prstGeom>
          <a:noFill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799" y="4210050"/>
            <a:ext cx="2057401" cy="1047750"/>
          </a:xfrm>
          <a:prstGeom prst="rect">
            <a:avLst/>
          </a:prstGeom>
          <a:noFill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657" y="5181600"/>
            <a:ext cx="2177143" cy="1066800"/>
          </a:xfrm>
          <a:prstGeom prst="rect">
            <a:avLst/>
          </a:prstGeom>
          <a:noFill/>
        </p:spPr>
      </p:pic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3400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নিউটনিয়ন</a:t>
            </a:r>
            <a:r>
              <a:rPr lang="en-US" sz="36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বলবিদ্যা</a:t>
            </a:r>
            <a:endParaRPr lang="en-US" sz="3600" dirty="0">
              <a:solidFill>
                <a:srgbClr val="B10F9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কার্যকরি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kg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বস্তুকে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kg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দ্রুতি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230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914400"/>
            <a:ext cx="2177143" cy="1371600"/>
          </a:xfrm>
          <a:prstGeom prst="rect">
            <a:avLst/>
          </a:prstGeom>
          <a:noFill/>
        </p:spPr>
      </p:pic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3400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371725"/>
            <a:ext cx="2286000" cy="1576992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257800"/>
            <a:ext cx="2514600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নিউটনিয়ন</a:t>
            </a:r>
            <a:r>
              <a:rPr lang="en-US" sz="36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বলবিদ্যা</a:t>
            </a:r>
            <a:endParaRPr lang="en-US" sz="3600" dirty="0">
              <a:solidFill>
                <a:srgbClr val="F959F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	(ঘ)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ঘর্ষণ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গুণাঙ্কের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EA10CB"/>
                </a:solidFill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kg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দ্রুতি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কমতে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EA10CB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kg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বনাম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গুণগত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অঙ্কণ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ঘূর্ণয়মান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দ্রুতি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কমতে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a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ত্বরণে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endParaRPr lang="en-US" sz="28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ধরি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সুতার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টান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endParaRPr lang="en-US" sz="28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কেন্দ্রমুখী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কার্যকরি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2895600"/>
            <a:ext cx="1752600" cy="409575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400425"/>
            <a:ext cx="1524000" cy="409575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6108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6108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029199"/>
            <a:ext cx="1905000" cy="848967"/>
          </a:xfrm>
          <a:prstGeom prst="rect">
            <a:avLst/>
          </a:prstGeom>
          <a:noFill/>
        </p:spPr>
      </p:pic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2900" y="4314825"/>
            <a:ext cx="2095500" cy="409575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4275" y="6127006"/>
            <a:ext cx="1685925" cy="454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2417</TotalTime>
  <Words>97</Words>
  <Application>Microsoft Office PowerPoint</Application>
  <PresentationFormat>On-screen Show (4:3)</PresentationFormat>
  <Paragraphs>187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স্বাগতম আজকের পাঠে</vt:lpstr>
      <vt:lpstr>পাঠ পরিচিতি</vt:lpstr>
      <vt:lpstr>নিউটনিয়ন বলবিদ্যা</vt:lpstr>
      <vt:lpstr>নিউটনিয়ন বলবিদ্যা</vt:lpstr>
      <vt:lpstr>নিউটনিয়ন বলবিদ্যা</vt:lpstr>
      <vt:lpstr>নিউটনিয়ন বলবিদ্যা</vt:lpstr>
      <vt:lpstr>নিউটনিয়ন বলবিদ্যা</vt:lpstr>
      <vt:lpstr>নিউটনিয়ন বলবিদ্যা</vt:lpstr>
      <vt:lpstr>নিউটনিয়ন বলবিদ্যা</vt:lpstr>
      <vt:lpstr>নিউটনিয়ন বলবিদ্যা</vt:lpstr>
      <vt:lpstr>নিউটনিয়ন বলবিদ্যা</vt:lpstr>
      <vt:lpstr>নিউটনিয়ন বলবিদ্যা</vt:lpstr>
      <vt:lpstr>পাঠ মূল্যায়ন</vt:lpstr>
      <vt:lpstr>আজকের পাঠে বিদায়, আল্লাহ হাফেজ।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আজকের পাঠে</dc:title>
  <dc:creator>MY</dc:creator>
  <cp:lastModifiedBy>MY</cp:lastModifiedBy>
  <cp:revision>861</cp:revision>
  <dcterms:created xsi:type="dcterms:W3CDTF">2006-08-16T00:00:00Z</dcterms:created>
  <dcterms:modified xsi:type="dcterms:W3CDTF">2021-07-21T13:53:58Z</dcterms:modified>
</cp:coreProperties>
</file>