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321" r:id="rId2"/>
    <p:sldId id="302" r:id="rId3"/>
    <p:sldId id="263" r:id="rId4"/>
    <p:sldId id="273" r:id="rId5"/>
    <p:sldId id="316" r:id="rId6"/>
    <p:sldId id="343" r:id="rId7"/>
    <p:sldId id="271" r:id="rId8"/>
    <p:sldId id="344" r:id="rId9"/>
    <p:sldId id="336" r:id="rId10"/>
    <p:sldId id="342" r:id="rId11"/>
    <p:sldId id="337" r:id="rId12"/>
    <p:sldId id="338" r:id="rId13"/>
    <p:sldId id="345" r:id="rId14"/>
    <p:sldId id="346" r:id="rId15"/>
    <p:sldId id="347" r:id="rId16"/>
    <p:sldId id="348" r:id="rId17"/>
    <p:sldId id="349" r:id="rId18"/>
    <p:sldId id="320" r:id="rId19"/>
    <p:sldId id="268" r:id="rId20"/>
    <p:sldId id="269" r:id="rId21"/>
    <p:sldId id="3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CC"/>
    <a:srgbClr val="CC3300"/>
    <a:srgbClr val="800000"/>
    <a:srgbClr val="D6009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2DEF7-9317-4A8A-8FF7-0ABA0FDA03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C983E9-C0A8-4981-A1FE-93A4648CF8F9}">
      <dgm:prSet phldrT="[Text]"/>
      <dgm:spPr>
        <a:solidFill>
          <a:schemeClr val="accent5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প্রজনন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6C9D02-8CF8-4DD0-897F-ED40FF907B78}" type="parTrans" cxnId="{F986E7B5-3A39-480B-B95F-BF5AB7F17A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F7EFD1-25E1-4AB8-9C16-409E9D1E2D40}" type="sibTrans" cxnId="{F986E7B5-3A39-480B-B95F-BF5AB7F17A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61EC43-44D1-4FE6-81B9-473D0DCBB5E1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অযৌন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প্রজনন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C31AC8-0BDA-4F75-905A-5D798585050B}" type="parTrans" cxnId="{E9B3BFD2-44CD-4E81-90DC-BDA26EA423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53FC15-19B1-4280-992C-9FCF297E1426}" type="sibTrans" cxnId="{E9B3BFD2-44CD-4E81-90DC-BDA26EA423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E7E6D-F02C-42BF-B541-92CF70F24143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যৌন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প্রজনন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ADC3B8-04D5-47E8-B605-8521603722CC}" type="parTrans" cxnId="{813C38DE-1004-43DD-BCC1-E779127E89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D036FC-40C8-41C7-9037-3DF5621CBB01}" type="sibTrans" cxnId="{813C38DE-1004-43DD-BCC1-E779127E89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9C1B9C-37D4-4617-B274-F9F0922B9B47}" type="pres">
      <dgm:prSet presAssocID="{06E2DEF7-9317-4A8A-8FF7-0ABA0FDA03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831530-4A13-4697-B602-B9F86C69D5F5}" type="pres">
      <dgm:prSet presAssocID="{04C983E9-C0A8-4981-A1FE-93A4648CF8F9}" presName="hierRoot1" presStyleCnt="0">
        <dgm:presLayoutVars>
          <dgm:hierBranch val="init"/>
        </dgm:presLayoutVars>
      </dgm:prSet>
      <dgm:spPr/>
    </dgm:pt>
    <dgm:pt modelId="{B78A02BC-4A00-4375-89D2-E16AEBED10C4}" type="pres">
      <dgm:prSet presAssocID="{04C983E9-C0A8-4981-A1FE-93A4648CF8F9}" presName="rootComposite1" presStyleCnt="0"/>
      <dgm:spPr/>
    </dgm:pt>
    <dgm:pt modelId="{BE7F59F3-E0B7-40FE-B4E2-9B5654976932}" type="pres">
      <dgm:prSet presAssocID="{04C983E9-C0A8-4981-A1FE-93A4648CF8F9}" presName="rootText1" presStyleLbl="node0" presStyleIdx="0" presStyleCnt="1" custScaleX="73906" custScaleY="44672" custLinFactNeighborX="-135" custLinFactNeighborY="-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BBF05F-4C2D-4DB7-84BD-AB0D10AA6439}" type="pres">
      <dgm:prSet presAssocID="{04C983E9-C0A8-4981-A1FE-93A4648CF8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0A99ED0-9D48-41F4-909C-2005F7638CA5}" type="pres">
      <dgm:prSet presAssocID="{04C983E9-C0A8-4981-A1FE-93A4648CF8F9}" presName="hierChild2" presStyleCnt="0"/>
      <dgm:spPr/>
    </dgm:pt>
    <dgm:pt modelId="{17585C47-5B56-4BA3-8C20-ED6F8D81CCED}" type="pres">
      <dgm:prSet presAssocID="{8EC31AC8-0BDA-4F75-905A-5D798585050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E5F322C-EC1C-49EF-9434-C2BD3A7FC797}" type="pres">
      <dgm:prSet presAssocID="{E861EC43-44D1-4FE6-81B9-473D0DCBB5E1}" presName="hierRoot2" presStyleCnt="0">
        <dgm:presLayoutVars>
          <dgm:hierBranch val="init"/>
        </dgm:presLayoutVars>
      </dgm:prSet>
      <dgm:spPr/>
    </dgm:pt>
    <dgm:pt modelId="{E3B152E9-8DC1-4AB1-A5F4-81C236609BC7}" type="pres">
      <dgm:prSet presAssocID="{E861EC43-44D1-4FE6-81B9-473D0DCBB5E1}" presName="rootComposite" presStyleCnt="0"/>
      <dgm:spPr/>
    </dgm:pt>
    <dgm:pt modelId="{A6E18091-6B8D-49C1-9249-CC6BBD834FBE}" type="pres">
      <dgm:prSet presAssocID="{E861EC43-44D1-4FE6-81B9-473D0DCBB5E1}" presName="rootText" presStyleLbl="node2" presStyleIdx="0" presStyleCnt="2" custScaleX="88137" custScaleY="45924" custLinFactNeighborX="-17866" custLinFactNeighborY="-6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2352A5-A36A-4137-82DE-60801580BAB8}" type="pres">
      <dgm:prSet presAssocID="{E861EC43-44D1-4FE6-81B9-473D0DCBB5E1}" presName="rootConnector" presStyleLbl="node2" presStyleIdx="0" presStyleCnt="2"/>
      <dgm:spPr/>
      <dgm:t>
        <a:bodyPr/>
        <a:lstStyle/>
        <a:p>
          <a:endParaRPr lang="en-US"/>
        </a:p>
      </dgm:t>
    </dgm:pt>
    <dgm:pt modelId="{03033F97-8430-4677-8A2B-88C7DA391B21}" type="pres">
      <dgm:prSet presAssocID="{E861EC43-44D1-4FE6-81B9-473D0DCBB5E1}" presName="hierChild4" presStyleCnt="0"/>
      <dgm:spPr/>
    </dgm:pt>
    <dgm:pt modelId="{766C5533-A2DF-45E4-A996-38758C4CD095}" type="pres">
      <dgm:prSet presAssocID="{E861EC43-44D1-4FE6-81B9-473D0DCBB5E1}" presName="hierChild5" presStyleCnt="0"/>
      <dgm:spPr/>
    </dgm:pt>
    <dgm:pt modelId="{F2115316-6387-471B-9EAD-262F62547B3C}" type="pres">
      <dgm:prSet presAssocID="{79ADC3B8-04D5-47E8-B605-8521603722C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E70A793-A5FB-4F29-A928-5317D942DE92}" type="pres">
      <dgm:prSet presAssocID="{323E7E6D-F02C-42BF-B541-92CF70F24143}" presName="hierRoot2" presStyleCnt="0">
        <dgm:presLayoutVars>
          <dgm:hierBranch val="init"/>
        </dgm:presLayoutVars>
      </dgm:prSet>
      <dgm:spPr/>
    </dgm:pt>
    <dgm:pt modelId="{65F23589-29F4-49AD-B75D-CBF9610BF490}" type="pres">
      <dgm:prSet presAssocID="{323E7E6D-F02C-42BF-B541-92CF70F24143}" presName="rootComposite" presStyleCnt="0"/>
      <dgm:spPr/>
    </dgm:pt>
    <dgm:pt modelId="{9D96FA3D-59B3-4C02-B326-5399A29AE024}" type="pres">
      <dgm:prSet presAssocID="{323E7E6D-F02C-42BF-B541-92CF70F24143}" presName="rootText" presStyleLbl="node2" presStyleIdx="1" presStyleCnt="2" custScaleX="86467" custScaleY="46758" custLinFactNeighborX="19807" custLinFactNeighborY="-6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5D68D2-A4B1-4B3A-A41D-0155C5F6BB03}" type="pres">
      <dgm:prSet presAssocID="{323E7E6D-F02C-42BF-B541-92CF70F24143}" presName="rootConnector" presStyleLbl="node2" presStyleIdx="1" presStyleCnt="2"/>
      <dgm:spPr/>
      <dgm:t>
        <a:bodyPr/>
        <a:lstStyle/>
        <a:p>
          <a:endParaRPr lang="en-US"/>
        </a:p>
      </dgm:t>
    </dgm:pt>
    <dgm:pt modelId="{A00CA3CE-1027-4B1C-9027-95795A92EB82}" type="pres">
      <dgm:prSet presAssocID="{323E7E6D-F02C-42BF-B541-92CF70F24143}" presName="hierChild4" presStyleCnt="0"/>
      <dgm:spPr/>
    </dgm:pt>
    <dgm:pt modelId="{2FC1A118-7D3F-41C8-AC26-B340232617A8}" type="pres">
      <dgm:prSet presAssocID="{323E7E6D-F02C-42BF-B541-92CF70F24143}" presName="hierChild5" presStyleCnt="0"/>
      <dgm:spPr/>
    </dgm:pt>
    <dgm:pt modelId="{DFFEEDDE-02C2-41BE-AD3D-317112179901}" type="pres">
      <dgm:prSet presAssocID="{04C983E9-C0A8-4981-A1FE-93A4648CF8F9}" presName="hierChild3" presStyleCnt="0"/>
      <dgm:spPr/>
    </dgm:pt>
  </dgm:ptLst>
  <dgm:cxnLst>
    <dgm:cxn modelId="{813C38DE-1004-43DD-BCC1-E779127E89D7}" srcId="{04C983E9-C0A8-4981-A1FE-93A4648CF8F9}" destId="{323E7E6D-F02C-42BF-B541-92CF70F24143}" srcOrd="1" destOrd="0" parTransId="{79ADC3B8-04D5-47E8-B605-8521603722CC}" sibTransId="{76D036FC-40C8-41C7-9037-3DF5621CBB01}"/>
    <dgm:cxn modelId="{C916EDEE-1251-4D9B-9E4F-AAF0BD25CAE6}" type="presOf" srcId="{06E2DEF7-9317-4A8A-8FF7-0ABA0FDA0377}" destId="{9B9C1B9C-37D4-4617-B274-F9F0922B9B47}" srcOrd="0" destOrd="0" presId="urn:microsoft.com/office/officeart/2005/8/layout/orgChart1"/>
    <dgm:cxn modelId="{E9B3BFD2-44CD-4E81-90DC-BDA26EA423E4}" srcId="{04C983E9-C0A8-4981-A1FE-93A4648CF8F9}" destId="{E861EC43-44D1-4FE6-81B9-473D0DCBB5E1}" srcOrd="0" destOrd="0" parTransId="{8EC31AC8-0BDA-4F75-905A-5D798585050B}" sibTransId="{E653FC15-19B1-4280-992C-9FCF297E1426}"/>
    <dgm:cxn modelId="{3F3DC8A0-F3B0-4C8D-A857-4E64747D8051}" type="presOf" srcId="{323E7E6D-F02C-42BF-B541-92CF70F24143}" destId="{3A5D68D2-A4B1-4B3A-A41D-0155C5F6BB03}" srcOrd="1" destOrd="0" presId="urn:microsoft.com/office/officeart/2005/8/layout/orgChart1"/>
    <dgm:cxn modelId="{1B5015D4-4DCF-4357-9708-51DB85A41147}" type="presOf" srcId="{04C983E9-C0A8-4981-A1FE-93A4648CF8F9}" destId="{82BBF05F-4C2D-4DB7-84BD-AB0D10AA6439}" srcOrd="1" destOrd="0" presId="urn:microsoft.com/office/officeart/2005/8/layout/orgChart1"/>
    <dgm:cxn modelId="{C563817B-A14C-4FED-B753-AA52217BD02A}" type="presOf" srcId="{8EC31AC8-0BDA-4F75-905A-5D798585050B}" destId="{17585C47-5B56-4BA3-8C20-ED6F8D81CCED}" srcOrd="0" destOrd="0" presId="urn:microsoft.com/office/officeart/2005/8/layout/orgChart1"/>
    <dgm:cxn modelId="{3D3368D4-5E2D-4277-A6BA-6FB064FCF3B0}" type="presOf" srcId="{79ADC3B8-04D5-47E8-B605-8521603722CC}" destId="{F2115316-6387-471B-9EAD-262F62547B3C}" srcOrd="0" destOrd="0" presId="urn:microsoft.com/office/officeart/2005/8/layout/orgChart1"/>
    <dgm:cxn modelId="{F986E7B5-3A39-480B-B95F-BF5AB7F17ADF}" srcId="{06E2DEF7-9317-4A8A-8FF7-0ABA0FDA0377}" destId="{04C983E9-C0A8-4981-A1FE-93A4648CF8F9}" srcOrd="0" destOrd="0" parTransId="{186C9D02-8CF8-4DD0-897F-ED40FF907B78}" sibTransId="{9FF7EFD1-25E1-4AB8-9C16-409E9D1E2D40}"/>
    <dgm:cxn modelId="{5F1574FA-90F3-464E-B5D3-E385173E7ABB}" type="presOf" srcId="{04C983E9-C0A8-4981-A1FE-93A4648CF8F9}" destId="{BE7F59F3-E0B7-40FE-B4E2-9B5654976932}" srcOrd="0" destOrd="0" presId="urn:microsoft.com/office/officeart/2005/8/layout/orgChart1"/>
    <dgm:cxn modelId="{F6A61080-FE52-4A61-B33B-E1412473C9DC}" type="presOf" srcId="{E861EC43-44D1-4FE6-81B9-473D0DCBB5E1}" destId="{D02352A5-A36A-4137-82DE-60801580BAB8}" srcOrd="1" destOrd="0" presId="urn:microsoft.com/office/officeart/2005/8/layout/orgChart1"/>
    <dgm:cxn modelId="{48356B3B-915A-4B38-A05B-BDAC55D7BB84}" type="presOf" srcId="{E861EC43-44D1-4FE6-81B9-473D0DCBB5E1}" destId="{A6E18091-6B8D-49C1-9249-CC6BBD834FBE}" srcOrd="0" destOrd="0" presId="urn:microsoft.com/office/officeart/2005/8/layout/orgChart1"/>
    <dgm:cxn modelId="{918C7D75-57AD-404B-96D0-8A99B1A3D875}" type="presOf" srcId="{323E7E6D-F02C-42BF-B541-92CF70F24143}" destId="{9D96FA3D-59B3-4C02-B326-5399A29AE024}" srcOrd="0" destOrd="0" presId="urn:microsoft.com/office/officeart/2005/8/layout/orgChart1"/>
    <dgm:cxn modelId="{5303BA2A-1FD6-4B00-96CA-1A7B24FE83BF}" type="presParOf" srcId="{9B9C1B9C-37D4-4617-B274-F9F0922B9B47}" destId="{09831530-4A13-4697-B602-B9F86C69D5F5}" srcOrd="0" destOrd="0" presId="urn:microsoft.com/office/officeart/2005/8/layout/orgChart1"/>
    <dgm:cxn modelId="{94EAEB70-CEFB-47BA-A84A-ECB1437B9497}" type="presParOf" srcId="{09831530-4A13-4697-B602-B9F86C69D5F5}" destId="{B78A02BC-4A00-4375-89D2-E16AEBED10C4}" srcOrd="0" destOrd="0" presId="urn:microsoft.com/office/officeart/2005/8/layout/orgChart1"/>
    <dgm:cxn modelId="{157ED99C-BC02-474B-BF3C-43CA120B1DF9}" type="presParOf" srcId="{B78A02BC-4A00-4375-89D2-E16AEBED10C4}" destId="{BE7F59F3-E0B7-40FE-B4E2-9B5654976932}" srcOrd="0" destOrd="0" presId="urn:microsoft.com/office/officeart/2005/8/layout/orgChart1"/>
    <dgm:cxn modelId="{9AEDD57B-FAE8-4D75-A37E-312F7D7F37BA}" type="presParOf" srcId="{B78A02BC-4A00-4375-89D2-E16AEBED10C4}" destId="{82BBF05F-4C2D-4DB7-84BD-AB0D10AA6439}" srcOrd="1" destOrd="0" presId="urn:microsoft.com/office/officeart/2005/8/layout/orgChart1"/>
    <dgm:cxn modelId="{47012285-F170-48A6-A325-F0DF2CA8C7BC}" type="presParOf" srcId="{09831530-4A13-4697-B602-B9F86C69D5F5}" destId="{30A99ED0-9D48-41F4-909C-2005F7638CA5}" srcOrd="1" destOrd="0" presId="urn:microsoft.com/office/officeart/2005/8/layout/orgChart1"/>
    <dgm:cxn modelId="{4C866053-04A2-4958-898A-F12C18F5A2CC}" type="presParOf" srcId="{30A99ED0-9D48-41F4-909C-2005F7638CA5}" destId="{17585C47-5B56-4BA3-8C20-ED6F8D81CCED}" srcOrd="0" destOrd="0" presId="urn:microsoft.com/office/officeart/2005/8/layout/orgChart1"/>
    <dgm:cxn modelId="{77C6097D-3E41-49C8-85D4-BAF81D77AE72}" type="presParOf" srcId="{30A99ED0-9D48-41F4-909C-2005F7638CA5}" destId="{2E5F322C-EC1C-49EF-9434-C2BD3A7FC797}" srcOrd="1" destOrd="0" presId="urn:microsoft.com/office/officeart/2005/8/layout/orgChart1"/>
    <dgm:cxn modelId="{E1B6A734-2AB5-4E7F-B609-67C3FFA07D6F}" type="presParOf" srcId="{2E5F322C-EC1C-49EF-9434-C2BD3A7FC797}" destId="{E3B152E9-8DC1-4AB1-A5F4-81C236609BC7}" srcOrd="0" destOrd="0" presId="urn:microsoft.com/office/officeart/2005/8/layout/orgChart1"/>
    <dgm:cxn modelId="{69F958D3-19F9-4D06-BEB7-FBBF02C462B4}" type="presParOf" srcId="{E3B152E9-8DC1-4AB1-A5F4-81C236609BC7}" destId="{A6E18091-6B8D-49C1-9249-CC6BBD834FBE}" srcOrd="0" destOrd="0" presId="urn:microsoft.com/office/officeart/2005/8/layout/orgChart1"/>
    <dgm:cxn modelId="{134F30C8-7C7C-4586-A8AA-827E841DC140}" type="presParOf" srcId="{E3B152E9-8DC1-4AB1-A5F4-81C236609BC7}" destId="{D02352A5-A36A-4137-82DE-60801580BAB8}" srcOrd="1" destOrd="0" presId="urn:microsoft.com/office/officeart/2005/8/layout/orgChart1"/>
    <dgm:cxn modelId="{BD99A888-D610-489F-8EC1-D691CE434B10}" type="presParOf" srcId="{2E5F322C-EC1C-49EF-9434-C2BD3A7FC797}" destId="{03033F97-8430-4677-8A2B-88C7DA391B21}" srcOrd="1" destOrd="0" presId="urn:microsoft.com/office/officeart/2005/8/layout/orgChart1"/>
    <dgm:cxn modelId="{20C22C84-7F11-4EB6-8F00-67842B33AE10}" type="presParOf" srcId="{2E5F322C-EC1C-49EF-9434-C2BD3A7FC797}" destId="{766C5533-A2DF-45E4-A996-38758C4CD095}" srcOrd="2" destOrd="0" presId="urn:microsoft.com/office/officeart/2005/8/layout/orgChart1"/>
    <dgm:cxn modelId="{C677697B-9F64-4997-BDDA-370F788EC980}" type="presParOf" srcId="{30A99ED0-9D48-41F4-909C-2005F7638CA5}" destId="{F2115316-6387-471B-9EAD-262F62547B3C}" srcOrd="2" destOrd="0" presId="urn:microsoft.com/office/officeart/2005/8/layout/orgChart1"/>
    <dgm:cxn modelId="{B811BBB5-00ED-43F2-896A-22D64F54881C}" type="presParOf" srcId="{30A99ED0-9D48-41F4-909C-2005F7638CA5}" destId="{7E70A793-A5FB-4F29-A928-5317D942DE92}" srcOrd="3" destOrd="0" presId="urn:microsoft.com/office/officeart/2005/8/layout/orgChart1"/>
    <dgm:cxn modelId="{C1DB4561-D5B6-4872-B071-4440BC097165}" type="presParOf" srcId="{7E70A793-A5FB-4F29-A928-5317D942DE92}" destId="{65F23589-29F4-49AD-B75D-CBF9610BF490}" srcOrd="0" destOrd="0" presId="urn:microsoft.com/office/officeart/2005/8/layout/orgChart1"/>
    <dgm:cxn modelId="{787828A4-EFD6-4253-B2D0-439F180CD97F}" type="presParOf" srcId="{65F23589-29F4-49AD-B75D-CBF9610BF490}" destId="{9D96FA3D-59B3-4C02-B326-5399A29AE024}" srcOrd="0" destOrd="0" presId="urn:microsoft.com/office/officeart/2005/8/layout/orgChart1"/>
    <dgm:cxn modelId="{ABD868AF-12F9-40CF-9118-FA6C7EDD3DE8}" type="presParOf" srcId="{65F23589-29F4-49AD-B75D-CBF9610BF490}" destId="{3A5D68D2-A4B1-4B3A-A41D-0155C5F6BB03}" srcOrd="1" destOrd="0" presId="urn:microsoft.com/office/officeart/2005/8/layout/orgChart1"/>
    <dgm:cxn modelId="{9916C97F-A67A-41F4-98D1-2D035539B9D0}" type="presParOf" srcId="{7E70A793-A5FB-4F29-A928-5317D942DE92}" destId="{A00CA3CE-1027-4B1C-9027-95795A92EB82}" srcOrd="1" destOrd="0" presId="urn:microsoft.com/office/officeart/2005/8/layout/orgChart1"/>
    <dgm:cxn modelId="{997AE4E1-1178-489E-9304-0BA8A36E2D70}" type="presParOf" srcId="{7E70A793-A5FB-4F29-A928-5317D942DE92}" destId="{2FC1A118-7D3F-41C8-AC26-B340232617A8}" srcOrd="2" destOrd="0" presId="urn:microsoft.com/office/officeart/2005/8/layout/orgChart1"/>
    <dgm:cxn modelId="{1177DD52-069E-4000-B9EC-ADF007DB7BB1}" type="presParOf" srcId="{09831530-4A13-4697-B602-B9F86C69D5F5}" destId="{DFFEEDDE-02C2-41BE-AD3D-3171121799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2DEF7-9317-4A8A-8FF7-0ABA0FDA03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C983E9-C0A8-4981-A1FE-93A4648CF8F9}">
      <dgm:prSet phldrT="[Text]"/>
      <dgm:spPr>
        <a:solidFill>
          <a:schemeClr val="accent5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নিষেক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6C9D02-8CF8-4DD0-897F-ED40FF907B78}" type="parTrans" cxnId="{F986E7B5-3A39-480B-B95F-BF5AB7F17A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F7EFD1-25E1-4AB8-9C16-409E9D1E2D40}" type="sibTrans" cxnId="{F986E7B5-3A39-480B-B95F-BF5AB7F17A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61EC43-44D1-4FE6-81B9-473D0DCBB5E1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বহিঃনিষেক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C31AC8-0BDA-4F75-905A-5D798585050B}" type="parTrans" cxnId="{E9B3BFD2-44CD-4E81-90DC-BDA26EA423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53FC15-19B1-4280-992C-9FCF297E1426}" type="sibTrans" cxnId="{E9B3BFD2-44CD-4E81-90DC-BDA26EA423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E7E6D-F02C-42BF-B541-92CF70F24143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অন্তঃনিষেক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ADC3B8-04D5-47E8-B605-8521603722CC}" type="parTrans" cxnId="{813C38DE-1004-43DD-BCC1-E779127E89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D036FC-40C8-41C7-9037-3DF5621CBB01}" type="sibTrans" cxnId="{813C38DE-1004-43DD-BCC1-E779127E89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9C1B9C-37D4-4617-B274-F9F0922B9B47}" type="pres">
      <dgm:prSet presAssocID="{06E2DEF7-9317-4A8A-8FF7-0ABA0FDA03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831530-4A13-4697-B602-B9F86C69D5F5}" type="pres">
      <dgm:prSet presAssocID="{04C983E9-C0A8-4981-A1FE-93A4648CF8F9}" presName="hierRoot1" presStyleCnt="0">
        <dgm:presLayoutVars>
          <dgm:hierBranch val="init"/>
        </dgm:presLayoutVars>
      </dgm:prSet>
      <dgm:spPr/>
    </dgm:pt>
    <dgm:pt modelId="{B78A02BC-4A00-4375-89D2-E16AEBED10C4}" type="pres">
      <dgm:prSet presAssocID="{04C983E9-C0A8-4981-A1FE-93A4648CF8F9}" presName="rootComposite1" presStyleCnt="0"/>
      <dgm:spPr/>
    </dgm:pt>
    <dgm:pt modelId="{BE7F59F3-E0B7-40FE-B4E2-9B5654976932}" type="pres">
      <dgm:prSet presAssocID="{04C983E9-C0A8-4981-A1FE-93A4648CF8F9}" presName="rootText1" presStyleLbl="node0" presStyleIdx="0" presStyleCnt="1" custScaleX="73906" custScaleY="44672" custLinFactNeighborX="-135" custLinFactNeighborY="-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BBF05F-4C2D-4DB7-84BD-AB0D10AA6439}" type="pres">
      <dgm:prSet presAssocID="{04C983E9-C0A8-4981-A1FE-93A4648CF8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0A99ED0-9D48-41F4-909C-2005F7638CA5}" type="pres">
      <dgm:prSet presAssocID="{04C983E9-C0A8-4981-A1FE-93A4648CF8F9}" presName="hierChild2" presStyleCnt="0"/>
      <dgm:spPr/>
    </dgm:pt>
    <dgm:pt modelId="{17585C47-5B56-4BA3-8C20-ED6F8D81CCED}" type="pres">
      <dgm:prSet presAssocID="{8EC31AC8-0BDA-4F75-905A-5D798585050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E5F322C-EC1C-49EF-9434-C2BD3A7FC797}" type="pres">
      <dgm:prSet presAssocID="{E861EC43-44D1-4FE6-81B9-473D0DCBB5E1}" presName="hierRoot2" presStyleCnt="0">
        <dgm:presLayoutVars>
          <dgm:hierBranch val="init"/>
        </dgm:presLayoutVars>
      </dgm:prSet>
      <dgm:spPr/>
    </dgm:pt>
    <dgm:pt modelId="{E3B152E9-8DC1-4AB1-A5F4-81C236609BC7}" type="pres">
      <dgm:prSet presAssocID="{E861EC43-44D1-4FE6-81B9-473D0DCBB5E1}" presName="rootComposite" presStyleCnt="0"/>
      <dgm:spPr/>
    </dgm:pt>
    <dgm:pt modelId="{A6E18091-6B8D-49C1-9249-CC6BBD834FBE}" type="pres">
      <dgm:prSet presAssocID="{E861EC43-44D1-4FE6-81B9-473D0DCBB5E1}" presName="rootText" presStyleLbl="node2" presStyleIdx="0" presStyleCnt="2" custScaleX="85868" custScaleY="45924" custLinFactNeighborX="-17866" custLinFactNeighborY="-6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2352A5-A36A-4137-82DE-60801580BAB8}" type="pres">
      <dgm:prSet presAssocID="{E861EC43-44D1-4FE6-81B9-473D0DCBB5E1}" presName="rootConnector" presStyleLbl="node2" presStyleIdx="0" presStyleCnt="2"/>
      <dgm:spPr/>
      <dgm:t>
        <a:bodyPr/>
        <a:lstStyle/>
        <a:p>
          <a:endParaRPr lang="en-US"/>
        </a:p>
      </dgm:t>
    </dgm:pt>
    <dgm:pt modelId="{03033F97-8430-4677-8A2B-88C7DA391B21}" type="pres">
      <dgm:prSet presAssocID="{E861EC43-44D1-4FE6-81B9-473D0DCBB5E1}" presName="hierChild4" presStyleCnt="0"/>
      <dgm:spPr/>
    </dgm:pt>
    <dgm:pt modelId="{766C5533-A2DF-45E4-A996-38758C4CD095}" type="pres">
      <dgm:prSet presAssocID="{E861EC43-44D1-4FE6-81B9-473D0DCBB5E1}" presName="hierChild5" presStyleCnt="0"/>
      <dgm:spPr/>
    </dgm:pt>
    <dgm:pt modelId="{F2115316-6387-471B-9EAD-262F62547B3C}" type="pres">
      <dgm:prSet presAssocID="{79ADC3B8-04D5-47E8-B605-8521603722C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E70A793-A5FB-4F29-A928-5317D942DE92}" type="pres">
      <dgm:prSet presAssocID="{323E7E6D-F02C-42BF-B541-92CF70F24143}" presName="hierRoot2" presStyleCnt="0">
        <dgm:presLayoutVars>
          <dgm:hierBranch val="init"/>
        </dgm:presLayoutVars>
      </dgm:prSet>
      <dgm:spPr/>
    </dgm:pt>
    <dgm:pt modelId="{65F23589-29F4-49AD-B75D-CBF9610BF490}" type="pres">
      <dgm:prSet presAssocID="{323E7E6D-F02C-42BF-B541-92CF70F24143}" presName="rootComposite" presStyleCnt="0"/>
      <dgm:spPr/>
    </dgm:pt>
    <dgm:pt modelId="{9D96FA3D-59B3-4C02-B326-5399A29AE024}" type="pres">
      <dgm:prSet presAssocID="{323E7E6D-F02C-42BF-B541-92CF70F24143}" presName="rootText" presStyleLbl="node2" presStyleIdx="1" presStyleCnt="2" custScaleX="86467" custScaleY="46758" custLinFactNeighborX="19807" custLinFactNeighborY="-6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5D68D2-A4B1-4B3A-A41D-0155C5F6BB03}" type="pres">
      <dgm:prSet presAssocID="{323E7E6D-F02C-42BF-B541-92CF70F24143}" presName="rootConnector" presStyleLbl="node2" presStyleIdx="1" presStyleCnt="2"/>
      <dgm:spPr/>
      <dgm:t>
        <a:bodyPr/>
        <a:lstStyle/>
        <a:p>
          <a:endParaRPr lang="en-US"/>
        </a:p>
      </dgm:t>
    </dgm:pt>
    <dgm:pt modelId="{A00CA3CE-1027-4B1C-9027-95795A92EB82}" type="pres">
      <dgm:prSet presAssocID="{323E7E6D-F02C-42BF-B541-92CF70F24143}" presName="hierChild4" presStyleCnt="0"/>
      <dgm:spPr/>
    </dgm:pt>
    <dgm:pt modelId="{2FC1A118-7D3F-41C8-AC26-B340232617A8}" type="pres">
      <dgm:prSet presAssocID="{323E7E6D-F02C-42BF-B541-92CF70F24143}" presName="hierChild5" presStyleCnt="0"/>
      <dgm:spPr/>
    </dgm:pt>
    <dgm:pt modelId="{DFFEEDDE-02C2-41BE-AD3D-317112179901}" type="pres">
      <dgm:prSet presAssocID="{04C983E9-C0A8-4981-A1FE-93A4648CF8F9}" presName="hierChild3" presStyleCnt="0"/>
      <dgm:spPr/>
    </dgm:pt>
  </dgm:ptLst>
  <dgm:cxnLst>
    <dgm:cxn modelId="{813C38DE-1004-43DD-BCC1-E779127E89D7}" srcId="{04C983E9-C0A8-4981-A1FE-93A4648CF8F9}" destId="{323E7E6D-F02C-42BF-B541-92CF70F24143}" srcOrd="1" destOrd="0" parTransId="{79ADC3B8-04D5-47E8-B605-8521603722CC}" sibTransId="{76D036FC-40C8-41C7-9037-3DF5621CBB01}"/>
    <dgm:cxn modelId="{C916EDEE-1251-4D9B-9E4F-AAF0BD25CAE6}" type="presOf" srcId="{06E2DEF7-9317-4A8A-8FF7-0ABA0FDA0377}" destId="{9B9C1B9C-37D4-4617-B274-F9F0922B9B47}" srcOrd="0" destOrd="0" presId="urn:microsoft.com/office/officeart/2005/8/layout/orgChart1"/>
    <dgm:cxn modelId="{E9B3BFD2-44CD-4E81-90DC-BDA26EA423E4}" srcId="{04C983E9-C0A8-4981-A1FE-93A4648CF8F9}" destId="{E861EC43-44D1-4FE6-81B9-473D0DCBB5E1}" srcOrd="0" destOrd="0" parTransId="{8EC31AC8-0BDA-4F75-905A-5D798585050B}" sibTransId="{E653FC15-19B1-4280-992C-9FCF297E1426}"/>
    <dgm:cxn modelId="{3F3DC8A0-F3B0-4C8D-A857-4E64747D8051}" type="presOf" srcId="{323E7E6D-F02C-42BF-B541-92CF70F24143}" destId="{3A5D68D2-A4B1-4B3A-A41D-0155C5F6BB03}" srcOrd="1" destOrd="0" presId="urn:microsoft.com/office/officeart/2005/8/layout/orgChart1"/>
    <dgm:cxn modelId="{1B5015D4-4DCF-4357-9708-51DB85A41147}" type="presOf" srcId="{04C983E9-C0A8-4981-A1FE-93A4648CF8F9}" destId="{82BBF05F-4C2D-4DB7-84BD-AB0D10AA6439}" srcOrd="1" destOrd="0" presId="urn:microsoft.com/office/officeart/2005/8/layout/orgChart1"/>
    <dgm:cxn modelId="{C563817B-A14C-4FED-B753-AA52217BD02A}" type="presOf" srcId="{8EC31AC8-0BDA-4F75-905A-5D798585050B}" destId="{17585C47-5B56-4BA3-8C20-ED6F8D81CCED}" srcOrd="0" destOrd="0" presId="urn:microsoft.com/office/officeart/2005/8/layout/orgChart1"/>
    <dgm:cxn modelId="{3D3368D4-5E2D-4277-A6BA-6FB064FCF3B0}" type="presOf" srcId="{79ADC3B8-04D5-47E8-B605-8521603722CC}" destId="{F2115316-6387-471B-9EAD-262F62547B3C}" srcOrd="0" destOrd="0" presId="urn:microsoft.com/office/officeart/2005/8/layout/orgChart1"/>
    <dgm:cxn modelId="{F986E7B5-3A39-480B-B95F-BF5AB7F17ADF}" srcId="{06E2DEF7-9317-4A8A-8FF7-0ABA0FDA0377}" destId="{04C983E9-C0A8-4981-A1FE-93A4648CF8F9}" srcOrd="0" destOrd="0" parTransId="{186C9D02-8CF8-4DD0-897F-ED40FF907B78}" sibTransId="{9FF7EFD1-25E1-4AB8-9C16-409E9D1E2D40}"/>
    <dgm:cxn modelId="{5F1574FA-90F3-464E-B5D3-E385173E7ABB}" type="presOf" srcId="{04C983E9-C0A8-4981-A1FE-93A4648CF8F9}" destId="{BE7F59F3-E0B7-40FE-B4E2-9B5654976932}" srcOrd="0" destOrd="0" presId="urn:microsoft.com/office/officeart/2005/8/layout/orgChart1"/>
    <dgm:cxn modelId="{F6A61080-FE52-4A61-B33B-E1412473C9DC}" type="presOf" srcId="{E861EC43-44D1-4FE6-81B9-473D0DCBB5E1}" destId="{D02352A5-A36A-4137-82DE-60801580BAB8}" srcOrd="1" destOrd="0" presId="urn:microsoft.com/office/officeart/2005/8/layout/orgChart1"/>
    <dgm:cxn modelId="{48356B3B-915A-4B38-A05B-BDAC55D7BB84}" type="presOf" srcId="{E861EC43-44D1-4FE6-81B9-473D0DCBB5E1}" destId="{A6E18091-6B8D-49C1-9249-CC6BBD834FBE}" srcOrd="0" destOrd="0" presId="urn:microsoft.com/office/officeart/2005/8/layout/orgChart1"/>
    <dgm:cxn modelId="{918C7D75-57AD-404B-96D0-8A99B1A3D875}" type="presOf" srcId="{323E7E6D-F02C-42BF-B541-92CF70F24143}" destId="{9D96FA3D-59B3-4C02-B326-5399A29AE024}" srcOrd="0" destOrd="0" presId="urn:microsoft.com/office/officeart/2005/8/layout/orgChart1"/>
    <dgm:cxn modelId="{5303BA2A-1FD6-4B00-96CA-1A7B24FE83BF}" type="presParOf" srcId="{9B9C1B9C-37D4-4617-B274-F9F0922B9B47}" destId="{09831530-4A13-4697-B602-B9F86C69D5F5}" srcOrd="0" destOrd="0" presId="urn:microsoft.com/office/officeart/2005/8/layout/orgChart1"/>
    <dgm:cxn modelId="{94EAEB70-CEFB-47BA-A84A-ECB1437B9497}" type="presParOf" srcId="{09831530-4A13-4697-B602-B9F86C69D5F5}" destId="{B78A02BC-4A00-4375-89D2-E16AEBED10C4}" srcOrd="0" destOrd="0" presId="urn:microsoft.com/office/officeart/2005/8/layout/orgChart1"/>
    <dgm:cxn modelId="{157ED99C-BC02-474B-BF3C-43CA120B1DF9}" type="presParOf" srcId="{B78A02BC-4A00-4375-89D2-E16AEBED10C4}" destId="{BE7F59F3-E0B7-40FE-B4E2-9B5654976932}" srcOrd="0" destOrd="0" presId="urn:microsoft.com/office/officeart/2005/8/layout/orgChart1"/>
    <dgm:cxn modelId="{9AEDD57B-FAE8-4D75-A37E-312F7D7F37BA}" type="presParOf" srcId="{B78A02BC-4A00-4375-89D2-E16AEBED10C4}" destId="{82BBF05F-4C2D-4DB7-84BD-AB0D10AA6439}" srcOrd="1" destOrd="0" presId="urn:microsoft.com/office/officeart/2005/8/layout/orgChart1"/>
    <dgm:cxn modelId="{47012285-F170-48A6-A325-F0DF2CA8C7BC}" type="presParOf" srcId="{09831530-4A13-4697-B602-B9F86C69D5F5}" destId="{30A99ED0-9D48-41F4-909C-2005F7638CA5}" srcOrd="1" destOrd="0" presId="urn:microsoft.com/office/officeart/2005/8/layout/orgChart1"/>
    <dgm:cxn modelId="{4C866053-04A2-4958-898A-F12C18F5A2CC}" type="presParOf" srcId="{30A99ED0-9D48-41F4-909C-2005F7638CA5}" destId="{17585C47-5B56-4BA3-8C20-ED6F8D81CCED}" srcOrd="0" destOrd="0" presId="urn:microsoft.com/office/officeart/2005/8/layout/orgChart1"/>
    <dgm:cxn modelId="{77C6097D-3E41-49C8-85D4-BAF81D77AE72}" type="presParOf" srcId="{30A99ED0-9D48-41F4-909C-2005F7638CA5}" destId="{2E5F322C-EC1C-49EF-9434-C2BD3A7FC797}" srcOrd="1" destOrd="0" presId="urn:microsoft.com/office/officeart/2005/8/layout/orgChart1"/>
    <dgm:cxn modelId="{E1B6A734-2AB5-4E7F-B609-67C3FFA07D6F}" type="presParOf" srcId="{2E5F322C-EC1C-49EF-9434-C2BD3A7FC797}" destId="{E3B152E9-8DC1-4AB1-A5F4-81C236609BC7}" srcOrd="0" destOrd="0" presId="urn:microsoft.com/office/officeart/2005/8/layout/orgChart1"/>
    <dgm:cxn modelId="{69F958D3-19F9-4D06-BEB7-FBBF02C462B4}" type="presParOf" srcId="{E3B152E9-8DC1-4AB1-A5F4-81C236609BC7}" destId="{A6E18091-6B8D-49C1-9249-CC6BBD834FBE}" srcOrd="0" destOrd="0" presId="urn:microsoft.com/office/officeart/2005/8/layout/orgChart1"/>
    <dgm:cxn modelId="{134F30C8-7C7C-4586-A8AA-827E841DC140}" type="presParOf" srcId="{E3B152E9-8DC1-4AB1-A5F4-81C236609BC7}" destId="{D02352A5-A36A-4137-82DE-60801580BAB8}" srcOrd="1" destOrd="0" presId="urn:microsoft.com/office/officeart/2005/8/layout/orgChart1"/>
    <dgm:cxn modelId="{BD99A888-D610-489F-8EC1-D691CE434B10}" type="presParOf" srcId="{2E5F322C-EC1C-49EF-9434-C2BD3A7FC797}" destId="{03033F97-8430-4677-8A2B-88C7DA391B21}" srcOrd="1" destOrd="0" presId="urn:microsoft.com/office/officeart/2005/8/layout/orgChart1"/>
    <dgm:cxn modelId="{20C22C84-7F11-4EB6-8F00-67842B33AE10}" type="presParOf" srcId="{2E5F322C-EC1C-49EF-9434-C2BD3A7FC797}" destId="{766C5533-A2DF-45E4-A996-38758C4CD095}" srcOrd="2" destOrd="0" presId="urn:microsoft.com/office/officeart/2005/8/layout/orgChart1"/>
    <dgm:cxn modelId="{C677697B-9F64-4997-BDDA-370F788EC980}" type="presParOf" srcId="{30A99ED0-9D48-41F4-909C-2005F7638CA5}" destId="{F2115316-6387-471B-9EAD-262F62547B3C}" srcOrd="2" destOrd="0" presId="urn:microsoft.com/office/officeart/2005/8/layout/orgChart1"/>
    <dgm:cxn modelId="{B811BBB5-00ED-43F2-896A-22D64F54881C}" type="presParOf" srcId="{30A99ED0-9D48-41F4-909C-2005F7638CA5}" destId="{7E70A793-A5FB-4F29-A928-5317D942DE92}" srcOrd="3" destOrd="0" presId="urn:microsoft.com/office/officeart/2005/8/layout/orgChart1"/>
    <dgm:cxn modelId="{C1DB4561-D5B6-4872-B071-4440BC097165}" type="presParOf" srcId="{7E70A793-A5FB-4F29-A928-5317D942DE92}" destId="{65F23589-29F4-49AD-B75D-CBF9610BF490}" srcOrd="0" destOrd="0" presId="urn:microsoft.com/office/officeart/2005/8/layout/orgChart1"/>
    <dgm:cxn modelId="{787828A4-EFD6-4253-B2D0-439F180CD97F}" type="presParOf" srcId="{65F23589-29F4-49AD-B75D-CBF9610BF490}" destId="{9D96FA3D-59B3-4C02-B326-5399A29AE024}" srcOrd="0" destOrd="0" presId="urn:microsoft.com/office/officeart/2005/8/layout/orgChart1"/>
    <dgm:cxn modelId="{ABD868AF-12F9-40CF-9118-FA6C7EDD3DE8}" type="presParOf" srcId="{65F23589-29F4-49AD-B75D-CBF9610BF490}" destId="{3A5D68D2-A4B1-4B3A-A41D-0155C5F6BB03}" srcOrd="1" destOrd="0" presId="urn:microsoft.com/office/officeart/2005/8/layout/orgChart1"/>
    <dgm:cxn modelId="{9916C97F-A67A-41F4-98D1-2D035539B9D0}" type="presParOf" srcId="{7E70A793-A5FB-4F29-A928-5317D942DE92}" destId="{A00CA3CE-1027-4B1C-9027-95795A92EB82}" srcOrd="1" destOrd="0" presId="urn:microsoft.com/office/officeart/2005/8/layout/orgChart1"/>
    <dgm:cxn modelId="{997AE4E1-1178-489E-9304-0BA8A36E2D70}" type="presParOf" srcId="{7E70A793-A5FB-4F29-A928-5317D942DE92}" destId="{2FC1A118-7D3F-41C8-AC26-B340232617A8}" srcOrd="2" destOrd="0" presId="urn:microsoft.com/office/officeart/2005/8/layout/orgChart1"/>
    <dgm:cxn modelId="{1177DD52-069E-4000-B9EC-ADF007DB7BB1}" type="presParOf" srcId="{09831530-4A13-4697-B602-B9F86C69D5F5}" destId="{DFFEEDDE-02C2-41BE-AD3D-3171121799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15316-6387-471B-9EAD-262F62547B3C}">
      <dsp:nvSpPr>
        <dsp:cNvPr id="0" name=""/>
        <dsp:cNvSpPr/>
      </dsp:nvSpPr>
      <dsp:spPr>
        <a:xfrm>
          <a:off x="3654670" y="484672"/>
          <a:ext cx="1616813" cy="384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85"/>
              </a:lnTo>
              <a:lnTo>
                <a:pt x="1616813" y="156185"/>
              </a:lnTo>
              <a:lnTo>
                <a:pt x="1616813" y="384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85C47-5B56-4BA3-8C20-ED6F8D81CCED}">
      <dsp:nvSpPr>
        <dsp:cNvPr id="0" name=""/>
        <dsp:cNvSpPr/>
      </dsp:nvSpPr>
      <dsp:spPr>
        <a:xfrm>
          <a:off x="2103952" y="484672"/>
          <a:ext cx="1550718" cy="384026"/>
        </a:xfrm>
        <a:custGeom>
          <a:avLst/>
          <a:gdLst/>
          <a:ahLst/>
          <a:cxnLst/>
          <a:rect l="0" t="0" r="0" b="0"/>
          <a:pathLst>
            <a:path>
              <a:moveTo>
                <a:pt x="1550718" y="0"/>
              </a:moveTo>
              <a:lnTo>
                <a:pt x="1550718" y="156185"/>
              </a:lnTo>
              <a:lnTo>
                <a:pt x="0" y="156185"/>
              </a:lnTo>
              <a:lnTo>
                <a:pt x="0" y="384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F59F3-E0B7-40FE-B4E2-9B5654976932}">
      <dsp:nvSpPr>
        <dsp:cNvPr id="0" name=""/>
        <dsp:cNvSpPr/>
      </dsp:nvSpPr>
      <dsp:spPr>
        <a:xfrm>
          <a:off x="2852822" y="0"/>
          <a:ext cx="1603696" cy="48467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প্রজনন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52822" y="0"/>
        <a:ext cx="1603696" cy="484672"/>
      </dsp:txXfrm>
    </dsp:sp>
    <dsp:sp modelId="{A6E18091-6B8D-49C1-9249-CC6BBD834FBE}">
      <dsp:nvSpPr>
        <dsp:cNvPr id="0" name=""/>
        <dsp:cNvSpPr/>
      </dsp:nvSpPr>
      <dsp:spPr>
        <a:xfrm>
          <a:off x="1147703" y="868698"/>
          <a:ext cx="1912497" cy="49825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অযৌন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প্রজনন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47703" y="868698"/>
        <a:ext cx="1912497" cy="498255"/>
      </dsp:txXfrm>
    </dsp:sp>
    <dsp:sp modelId="{9D96FA3D-59B3-4C02-B326-5399A29AE024}">
      <dsp:nvSpPr>
        <dsp:cNvPr id="0" name=""/>
        <dsp:cNvSpPr/>
      </dsp:nvSpPr>
      <dsp:spPr>
        <a:xfrm>
          <a:off x="4333354" y="868698"/>
          <a:ext cx="1876259" cy="50730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যৌন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প্রজনন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33354" y="868698"/>
        <a:ext cx="1876259" cy="507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15316-6387-471B-9EAD-262F62547B3C}">
      <dsp:nvSpPr>
        <dsp:cNvPr id="0" name=""/>
        <dsp:cNvSpPr/>
      </dsp:nvSpPr>
      <dsp:spPr>
        <a:xfrm>
          <a:off x="4414516" y="841451"/>
          <a:ext cx="2763137" cy="667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34"/>
              </a:lnTo>
              <a:lnTo>
                <a:pt x="2763137" y="271734"/>
              </a:lnTo>
              <a:lnTo>
                <a:pt x="2763137" y="667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85C47-5B56-4BA3-8C20-ED6F8D81CCED}">
      <dsp:nvSpPr>
        <dsp:cNvPr id="0" name=""/>
        <dsp:cNvSpPr/>
      </dsp:nvSpPr>
      <dsp:spPr>
        <a:xfrm>
          <a:off x="1723360" y="841451"/>
          <a:ext cx="2691155" cy="667135"/>
        </a:xfrm>
        <a:custGeom>
          <a:avLst/>
          <a:gdLst/>
          <a:ahLst/>
          <a:cxnLst/>
          <a:rect l="0" t="0" r="0" b="0"/>
          <a:pathLst>
            <a:path>
              <a:moveTo>
                <a:pt x="2691155" y="0"/>
              </a:moveTo>
              <a:lnTo>
                <a:pt x="2691155" y="271734"/>
              </a:lnTo>
              <a:lnTo>
                <a:pt x="0" y="271734"/>
              </a:lnTo>
              <a:lnTo>
                <a:pt x="0" y="667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F59F3-E0B7-40FE-B4E2-9B5654976932}">
      <dsp:nvSpPr>
        <dsp:cNvPr id="0" name=""/>
        <dsp:cNvSpPr/>
      </dsp:nvSpPr>
      <dsp:spPr>
        <a:xfrm>
          <a:off x="3022968" y="339"/>
          <a:ext cx="2783095" cy="84111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নিষেক</a:t>
          </a:r>
          <a:endParaRPr lang="en-US" sz="5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22968" y="339"/>
        <a:ext cx="2783095" cy="841112"/>
      </dsp:txXfrm>
    </dsp:sp>
    <dsp:sp modelId="{A6E18091-6B8D-49C1-9249-CC6BBD834FBE}">
      <dsp:nvSpPr>
        <dsp:cNvPr id="0" name=""/>
        <dsp:cNvSpPr/>
      </dsp:nvSpPr>
      <dsp:spPr>
        <a:xfrm>
          <a:off x="106584" y="1508586"/>
          <a:ext cx="3233551" cy="86468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বহিঃনিষেক</a:t>
          </a:r>
          <a:endParaRPr lang="en-US" sz="5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584" y="1508586"/>
        <a:ext cx="3233551" cy="864685"/>
      </dsp:txXfrm>
    </dsp:sp>
    <dsp:sp modelId="{9D96FA3D-59B3-4C02-B326-5399A29AE024}">
      <dsp:nvSpPr>
        <dsp:cNvPr id="0" name=""/>
        <dsp:cNvSpPr/>
      </dsp:nvSpPr>
      <dsp:spPr>
        <a:xfrm>
          <a:off x="5549599" y="1508586"/>
          <a:ext cx="3256108" cy="88038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অন্তঃনিষেক</a:t>
          </a:r>
          <a:endParaRPr lang="en-US" sz="5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9599" y="1508586"/>
        <a:ext cx="3256108" cy="880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011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220200" y="838200"/>
            <a:ext cx="1981200" cy="540147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15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r>
              <a:rPr lang="en-US" sz="11500" b="1" dirty="0" smtClean="0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115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8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5422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ভিডি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য়ো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Reproduction Trim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762000"/>
            <a:ext cx="11887200" cy="59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657600"/>
            <a:ext cx="86868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114800"/>
            <a:ext cx="1021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Cell</a:t>
            </a:r>
            <a:r>
              <a:rPr lang="en-US" sz="2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5029200" y="228600"/>
            <a:ext cx="1676400" cy="53340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নিষেক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200400"/>
            <a:ext cx="1135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প্রজননের জন্য নিষেক প্রয়োজন। এটি একটি জৈবিক প্রক্রিয়া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প্রজননে ডিম্বাণু ও শুক্রাণুর মিলনকে নিষেক বলে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শুক্রাণু সক্রিয়ভাবে ডিম্বাণুতে প্রবেশ করে এবং এদের নিউক্লিয়াস দুটি পরস্পর একীভূত হয়।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একীভূত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হয়ে যে কোষটি উৎপন্ন হয় তাকে নিষেক ক্রিয়া সংগঠিত করার জন্য কিছু সময় লাগে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ডিমাণু ও শুক্রাণু উভয়েই হ্যাপ্লয়েড </a:t>
            </a:r>
            <a:r>
              <a:rPr lang="as-IN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এক প্রস্থ ক্রোমোজোম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বহন করে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জাইগোট ডিপ্লয়েড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 দুইপ্রস্থ ক্রোমোজোমবিশিষ্ট।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পুং উভয় জননকোষের পূর্ণতা প্রাপ্তি নিষেকের পূর্বশর্ত।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16069" r="10617" b="8751"/>
          <a:stretch/>
        </p:blipFill>
        <p:spPr>
          <a:xfrm>
            <a:off x="2667000" y="1219200"/>
            <a:ext cx="22860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1" t="12166" r="-1" b="11889"/>
          <a:stretch/>
        </p:blipFill>
        <p:spPr>
          <a:xfrm>
            <a:off x="5638800" y="1219200"/>
            <a:ext cx="3914143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65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657600"/>
            <a:ext cx="86868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962400"/>
            <a:ext cx="990600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নিষেক প্রক্রিয়া বিশেষভাবে নির্দিষ্ট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কেবল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একই প্রজাতির পরিণত শুক্রাণু ও ডিম্বাণুর মধ্যে এটি সুংগঠিত হয়।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অপরিবর্তনশীল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নিষিক্ত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ম্বাণু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টিকে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পুনরায় নিষিক্ত করা যায় না।</a:t>
            </a:r>
            <a:endParaRPr lang="en-US" sz="3200" dirty="0" smtClean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t="14391" r="8232" b="12826"/>
          <a:stretch/>
        </p:blipFill>
        <p:spPr>
          <a:xfrm>
            <a:off x="3048000" y="437535"/>
            <a:ext cx="6954359" cy="3097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02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3806424"/>
              </p:ext>
            </p:extLst>
          </p:nvPr>
        </p:nvGraphicFramePr>
        <p:xfrm>
          <a:off x="1905000" y="685800"/>
          <a:ext cx="8839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" t="19376" r="2885" b="858"/>
          <a:stretch/>
        </p:blipFill>
        <p:spPr>
          <a:xfrm>
            <a:off x="1905000" y="3810000"/>
            <a:ext cx="35814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t="28519" r="18385" b="15733"/>
          <a:stretch/>
        </p:blipFill>
        <p:spPr>
          <a:xfrm>
            <a:off x="7162800" y="3810000"/>
            <a:ext cx="3646937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43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1676400"/>
            <a:ext cx="86868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81000"/>
            <a:ext cx="6553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বহিঃনিষেক (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Fertilization)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219200"/>
            <a:ext cx="1089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নিষেক ক্রিয়া প্রাণীদেহের বাইরে সংঘটিত হয় তা বহিঃনিষেক নামে পরিচিত।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ধরণের নিষেক সাধারণত পানিতে বাস করে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মধ্যেই সীমাবদ্ধ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যেমন- বিভিন্ন ধরনের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ব্যতিক্রম রয়েছে যেমন- হাঙ্গর এবং কয়েক প্রজাতির মাছ।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733800"/>
            <a:ext cx="3276600" cy="2460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22766" r="4106" b="8069"/>
          <a:stretch/>
        </p:blipFill>
        <p:spPr>
          <a:xfrm>
            <a:off x="914400" y="3886200"/>
            <a:ext cx="5285754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9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2362200"/>
            <a:ext cx="86868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81000"/>
            <a:ext cx="6477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অন্তঃনিষেক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(Internal Fertilization)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219200"/>
            <a:ext cx="1074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 দেহের জননাঙ্গে সংঘটিত নিষেক অন্তঃনিষেক নামে পরিচিত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মিলনের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 প্রাণী তার শুক্রাণু স্ত্রী জননাঙ্গে প্রবেশ করিয়ে এ ধরনের নিষেক ঘটায়। 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অন্তঃনিষেক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ডাঙায় বসবাসকারী অধিকাংশ প্রাণীর অন্যতম বৈশিষ্ট্য।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t="14391" r="8232" b="12826"/>
          <a:stretch/>
        </p:blipFill>
        <p:spPr>
          <a:xfrm>
            <a:off x="2819400" y="3657600"/>
            <a:ext cx="5475178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264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2362200"/>
            <a:ext cx="86868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381000"/>
            <a:ext cx="3124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as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প্রজননের </a:t>
            </a:r>
            <a:r>
              <a:rPr lang="as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10000"/>
            <a:ext cx="5915808" cy="243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1524000"/>
            <a:ext cx="1005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নিষেক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ডিপ্লয়েড ক্রোমোজোম সংখ্যাকে পুনঃস্থাপিত করে, 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ডিম্বাণুকে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পরিস্ফুটনের জন্য সক্রিয় করে তোলে, 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 বহনকৃত পিতা-মাতার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শিষ্ট্যসমূহকে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 করে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ভ্রূণের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 নির্ধারণ করে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2362200"/>
            <a:ext cx="86868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371600"/>
            <a:ext cx="10287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বংশবিস্তার এবং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প্রজনন প্রক্রিয়া অত্যন্ত প্রয়োজন। 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 মাতৃগর্ভে ভ্রুণের সৃষ্টি হয় ও সন্তান জন্ম নেয়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একলিঙ্গ বিশিষ্ট প্রাণী অর্থাৎ প্রজননের জন্য স্ত্রী ও পুরুষে পৃথক পৃথক অঙ্গ বিদ্যমান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t="20745" r="13434" b="2967"/>
          <a:stretch/>
        </p:blipFill>
        <p:spPr>
          <a:xfrm>
            <a:off x="4098012" y="3505200"/>
            <a:ext cx="3868575" cy="2871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14800" y="361336"/>
            <a:ext cx="3124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as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প্রজননের </a:t>
            </a:r>
            <a:r>
              <a:rPr lang="as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2362200"/>
            <a:ext cx="838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অন্তঃনিষেক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বহিঃনিষেক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304800" y="304800"/>
            <a:ext cx="3657600" cy="1639529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58140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621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13360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প্রাণীতে অযৌন প্রজনন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নিষেক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বহিঃনিষেক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বংশবিস্তার এবং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 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457200"/>
            <a:ext cx="20574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457200"/>
            <a:ext cx="2895600" cy="1112838"/>
          </a:xfrm>
        </p:spPr>
        <p:txBody>
          <a:bodyPr>
            <a:no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RUBAIYA_SULTANA_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524000"/>
            <a:ext cx="2834640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71600" y="44958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রুবাইয়া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সুলতানা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শিক্ষক 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হাফিজ আহমেদ উচ্চ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বিদ্যালয়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কুমিল্লা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600200"/>
            <a:ext cx="3054700" cy="396240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47800" y="4495800"/>
            <a:ext cx="3276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200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চিত্রসহ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জাইগোট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প্রক্রিয়া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37097" r="10590" b="40323"/>
          <a:stretch/>
        </p:blipFill>
        <p:spPr>
          <a:xfrm>
            <a:off x="1091381" y="381000"/>
            <a:ext cx="3205316" cy="12265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1524000"/>
            <a:ext cx="2209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87200" cy="655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2971800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6159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85800" y="381000"/>
            <a:ext cx="3733800" cy="1295400"/>
          </a:xfrm>
          <a:prstGeom prst="rightArrow">
            <a:avLst>
              <a:gd name="adj1" fmla="val 66422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/>
          <a:stretch/>
        </p:blipFill>
        <p:spPr>
          <a:xfrm>
            <a:off x="1600200" y="2133600"/>
            <a:ext cx="9144000" cy="3998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3048000" y="5181600"/>
            <a:ext cx="5410200" cy="685800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প্রানীর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নিষেক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10324" r="6819" b="7082"/>
          <a:stretch/>
        </p:blipFill>
        <p:spPr>
          <a:xfrm>
            <a:off x="3200400" y="2133600"/>
            <a:ext cx="4984955" cy="2521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Bevel 4"/>
          <p:cNvSpPr/>
          <p:nvPr/>
        </p:nvSpPr>
        <p:spPr>
          <a:xfrm>
            <a:off x="4343400" y="609600"/>
            <a:ext cx="2971800" cy="83820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667000"/>
            <a:ext cx="6324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প্রানীর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সম্পর্কে বলতে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প্রানীর নিষেক প্রক্রিয়া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বহিঃনিষেক ও অন্তঃনিষেক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সম্পর্কে বলতে 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3276600" y="762000"/>
            <a:ext cx="5105400" cy="838200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762000"/>
            <a:ext cx="162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715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59664776"/>
              </p:ext>
            </p:extLst>
          </p:nvPr>
        </p:nvGraphicFramePr>
        <p:xfrm>
          <a:off x="1981200" y="2895600"/>
          <a:ext cx="7315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4218" r="50140" b="8437"/>
          <a:stretch/>
        </p:blipFill>
        <p:spPr>
          <a:xfrm>
            <a:off x="2057400" y="4495800"/>
            <a:ext cx="3352800" cy="2005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5211" r="1672" b="9926"/>
          <a:stretch/>
        </p:blipFill>
        <p:spPr>
          <a:xfrm>
            <a:off x="6019800" y="4495800"/>
            <a:ext cx="3276600" cy="1860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প্রাণীজগতে দুই ধরনের প্রজনন দেখা যায়। যথা-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অযৌন প্রজনন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Asexual reproduction)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যৌন প্রজনন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reproduction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2133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2362200"/>
            <a:ext cx="86868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457200"/>
            <a:ext cx="2133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অযৌন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95400"/>
            <a:ext cx="1135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নিম্নশ্রেণ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প্রাণীতে অযৌন প্রজনন ঘটে। 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মুকুলোদগম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Budding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(Fission)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খন্ডায়ন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 বিভিন্ন পদ্ধতিতে অযৌন জনন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6334125" cy="3094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8"/>
          <a:stretch/>
        </p:blipFill>
        <p:spPr>
          <a:xfrm>
            <a:off x="3106994" y="6248401"/>
            <a:ext cx="6113206" cy="323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2362200"/>
            <a:ext cx="86868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57200"/>
            <a:ext cx="2133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1371600"/>
            <a:ext cx="975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দুইটি বিপরীত লিঙ্গের প্রাণী পুং ও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স্ত্রীজনন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বা গ্যামেট উৎপন্ন করে এবং তাদের নিষেকের মাধ্যমে প্রজনন ঘটায় ও সন্তান-সন্ততি উৎপন্ন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যৌন প্রজনন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/>
        </p:blipFill>
        <p:spPr>
          <a:xfrm>
            <a:off x="3429000" y="3200400"/>
            <a:ext cx="6019800" cy="2787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74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0" y="16764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57200" y="457200"/>
            <a:ext cx="3200400" cy="1143000"/>
          </a:xfrm>
          <a:prstGeom prst="cloudCallout">
            <a:avLst>
              <a:gd name="adj1" fmla="val 47984"/>
              <a:gd name="adj2" fmla="val 564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95600"/>
            <a:ext cx="4044256" cy="2724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50453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529</Words>
  <Application>Microsoft Office PowerPoint</Application>
  <PresentationFormat>Widescreen</PresentationFormat>
  <Paragraphs>74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NikoshBAN</vt:lpstr>
      <vt:lpstr>Segoe UI Historic</vt:lpstr>
      <vt:lpstr>SutonnyOMJ</vt:lpstr>
      <vt:lpstr>Times New Roman</vt:lpstr>
      <vt:lpstr>Wingdings</vt:lpstr>
      <vt:lpstr>Office Theme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Dell</cp:lastModifiedBy>
  <cp:revision>523</cp:revision>
  <dcterms:created xsi:type="dcterms:W3CDTF">2006-08-16T00:00:00Z</dcterms:created>
  <dcterms:modified xsi:type="dcterms:W3CDTF">2021-07-21T07:23:35Z</dcterms:modified>
</cp:coreProperties>
</file>