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3" r:id="rId3"/>
    <p:sldId id="257" r:id="rId4"/>
    <p:sldId id="281" r:id="rId5"/>
    <p:sldId id="280" r:id="rId6"/>
    <p:sldId id="265" r:id="rId7"/>
    <p:sldId id="266" r:id="rId8"/>
    <p:sldId id="267" r:id="rId9"/>
    <p:sldId id="268" r:id="rId10"/>
    <p:sldId id="269" r:id="rId11"/>
    <p:sldId id="282" r:id="rId12"/>
    <p:sldId id="283" r:id="rId13"/>
    <p:sldId id="284" r:id="rId14"/>
    <p:sldId id="285" r:id="rId15"/>
    <p:sldId id="286" r:id="rId16"/>
    <p:sldId id="287" r:id="rId17"/>
    <p:sldId id="272" r:id="rId18"/>
    <p:sldId id="288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080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FF33"/>
    <a:srgbClr val="959595"/>
    <a:srgbClr val="99FF33"/>
    <a:srgbClr val="FF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426"/>
      </p:cViewPr>
      <p:guideLst>
        <p:guide orient="horz" pos="2160"/>
        <p:guide pos="3864"/>
        <p:guide orient="horz" pos="1080"/>
        <p:guide orient="horz" pos="3240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541239" y="6529155"/>
            <a:ext cx="2091208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03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138047" y="6529155"/>
            <a:ext cx="2091208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54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34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F44-8169-4E5C-B11E-2956EDF298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48D0-720B-4B1E-B2A9-16C2682F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0B02-AA41-463D-A79C-145305A64AD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B296-1C0D-43F7-9123-ABEA6AB5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0999061" y="6534120"/>
            <a:ext cx="20841918" cy="35394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tIns="0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9728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4805" y="232004"/>
            <a:ext cx="708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 রাহমানির রাহীম</a:t>
            </a:r>
            <a:endParaRPr lang="en-US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2782" y="4332857"/>
            <a:ext cx="11201352" cy="186204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en-GB" sz="1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1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980" y="1247667"/>
            <a:ext cx="11638464" cy="363176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>
            <a:spAutoFit/>
          </a:bodyPr>
          <a:lstStyle/>
          <a:p>
            <a:r>
              <a:rPr lang="en-GB" sz="1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ভরাডোবা উচ্চ </a:t>
            </a:r>
            <a:r>
              <a:rPr lang="en-GB" sz="1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</a:p>
          <a:p>
            <a:pPr algn="ctr"/>
            <a:r>
              <a:rPr lang="en-GB" sz="1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 </a:t>
            </a:r>
            <a:endParaRPr lang="en-US" sz="1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31328" y="59212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8712" y="1892235"/>
            <a:ext cx="3295650" cy="93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স্টেপ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(Step Up Transformer)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348" y="4157874"/>
            <a:ext cx="3529014" cy="92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4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স্টেপ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ডাউন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800"/>
              </a:spcAft>
            </a:pP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(Step Down Transformer)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3714" y="1706498"/>
            <a:ext cx="7260623" cy="1722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সাহায্যে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নিম্ন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ভোল্টেজ কে উচ্চ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ভোল্টেজে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পরিনত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করা হয় তাকে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স্টেপ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বলে। এই ধরনের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বিদ্যুৎ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উৎপাদন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কেন্দ্রে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ব্যবহার করা হয়।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531328" y="3788588"/>
            <a:ext cx="7260623" cy="24121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সাহায্যে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উচ্চ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ভোল্টেজ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নিম্ন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ভোল্টেজে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পরিনত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করা হয় তাকে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স্টেপ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ডাউন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 ।আমরা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বাসা-বাড়ির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রাস্তার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উপর যে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দেখি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তা এই ধরনের।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এছাড়াও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টেপরেকর্ডার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চার্জার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31328" y="59212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28" y="1549755"/>
            <a:ext cx="4107891" cy="23513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755365" y="4543335"/>
            <a:ext cx="965981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দুইটি অংশ থাকে।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বৈদ্যুতিক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 AC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সোর্স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Primery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winding (coil)অংশ বলে। আর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আমরা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অংশকে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Secondary winding(Coil) অংশ বলে।</a:t>
            </a:r>
          </a:p>
        </p:txBody>
      </p:sp>
    </p:spTree>
    <p:extLst>
      <p:ext uri="{BB962C8B-B14F-4D97-AF65-F5344CB8AC3E}">
        <p14:creationId xmlns:p14="http://schemas.microsoft.com/office/powerpoint/2010/main" val="2766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31328" y="59212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3" y="1385011"/>
            <a:ext cx="4275480" cy="2509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8" y="1346911"/>
            <a:ext cx="4562475" cy="2547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3398" y="4187975"/>
            <a:ext cx="5001358" cy="193899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Primery</a:t>
            </a:r>
            <a:r>
              <a:rPr lang="en-US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Coil)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ভোল্টেজ=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2400" b="1" baseline="-25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=E</a:t>
            </a:r>
            <a:r>
              <a:rPr lang="en-US" sz="2400" b="1" baseline="-2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কারেন্ট=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baseline="-25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400" b="1" baseline="-25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=n</a:t>
            </a:r>
            <a:r>
              <a:rPr lang="en-US" sz="2400" b="1" baseline="-2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4017" y="4187975"/>
            <a:ext cx="5001358" cy="1938992"/>
          </a:xfrm>
          <a:prstGeom prst="rect">
            <a:avLst/>
          </a:prstGeom>
          <a:solidFill>
            <a:srgbClr val="66006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2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(Secondary Coil)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ভোল্টেজ=V</a:t>
            </a:r>
            <a:r>
              <a:rPr lang="en-US" sz="2400" b="1" baseline="-2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400" b="1" baseline="-25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2400" b="1" baseline="-2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baseline="-2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2400" b="1" baseline="-2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n</a:t>
            </a:r>
            <a:r>
              <a:rPr lang="en-US" sz="2400" b="1" baseline="-2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31328" y="592120"/>
            <a:ext cx="3785378" cy="754791"/>
          </a:xfrm>
          <a:prstGeom prst="down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1171" y="1788914"/>
                <a:ext cx="4463791" cy="1192762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1" y="1788914"/>
                <a:ext cx="4463791" cy="1192762"/>
              </a:xfrm>
              <a:prstGeom prst="rect">
                <a:avLst/>
              </a:prstGeom>
              <a:blipFill>
                <a:blip r:embed="rId2"/>
                <a:stretch>
                  <a:fillRect b="-561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11299" y="1742773"/>
            <a:ext cx="5533037" cy="4360168"/>
          </a:xfrm>
          <a:prstGeom prst="rect">
            <a:avLst/>
          </a:prstGeom>
          <a:solidFill>
            <a:srgbClr val="99FF33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Primery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Winding)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ভোল্টেজ=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3200" b="1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=E</a:t>
            </a:r>
            <a:r>
              <a:rPr lang="en-US" sz="32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কারেন্ট=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32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=n</a:t>
            </a: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  <a:p>
            <a:pPr algn="ctr"/>
            <a:endParaRPr lang="en-US" sz="32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(Secondary Winding)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ভোল্টেজ=V</a:t>
            </a:r>
            <a:r>
              <a:rPr lang="en-US" sz="32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b="1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2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কারেন্ট= I</a:t>
            </a:r>
            <a:r>
              <a:rPr lang="en-US" sz="32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2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1170" y="3276094"/>
                <a:ext cx="2692143" cy="1129668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0" y="3276094"/>
                <a:ext cx="2692143" cy="1129668"/>
              </a:xfrm>
              <a:prstGeom prst="rect">
                <a:avLst/>
              </a:prstGeom>
              <a:blipFill>
                <a:blip r:embed="rId3"/>
                <a:stretch>
                  <a:fillRect b="-1129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2653" y="3606826"/>
                <a:ext cx="2392106" cy="1192762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53" y="3606826"/>
                <a:ext cx="2392106" cy="1192762"/>
              </a:xfrm>
              <a:prstGeom prst="rect">
                <a:avLst/>
              </a:prstGeom>
              <a:blipFill>
                <a:blip r:embed="rId4"/>
                <a:stretch>
                  <a:fillRect b="-564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1170" y="4928983"/>
                <a:ext cx="2967038" cy="1342868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000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000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0" y="4928983"/>
                <a:ext cx="2967038" cy="1342868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471488" y="3706739"/>
            <a:ext cx="430342" cy="59638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622670" y="2971818"/>
            <a:ext cx="430342" cy="59638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  <p:bldP spid="5" grpId="0" animBg="1"/>
      <p:bldP spid="6" grpId="0" animBg="1"/>
      <p:bldP spid="8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22232" y="549764"/>
            <a:ext cx="5055585" cy="754791"/>
          </a:xfrm>
          <a:prstGeom prst="down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71861" y="3334369"/>
                <a:ext cx="4463791" cy="2244076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b="1" baseline="-250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000" b="1" baseline="-250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algn="ctr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2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algn="ctr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b="1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s</m:t>
                    </m:r>
                  </m:oMath>
                </a14:m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=(</a:t>
                </a:r>
                <a:r>
                  <a:rPr lang="en-US" sz="2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10X1000)/100</a:t>
                </a:r>
              </a:p>
              <a:p>
                <a:pPr marL="342900" indent="-342900" algn="ctr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b="1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2000" b="1" i="1" baseline="-250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100 V (Ans.)</a:t>
                </a:r>
              </a:p>
              <a:p>
                <a:pPr algn="ctr"/>
                <a:endPara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61" y="3334369"/>
                <a:ext cx="4463791" cy="22440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07271" y="2775305"/>
            <a:ext cx="5533037" cy="2657138"/>
          </a:xfrm>
          <a:prstGeom prst="rect">
            <a:avLst/>
          </a:prstGeom>
          <a:solidFill>
            <a:srgbClr val="99FF33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Given Data,</a:t>
            </a:r>
            <a:endParaRPr lang="en-US" sz="2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সংখ্যা,n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১০০</a:t>
            </a:r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ভোল্টেজ,V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10V</a:t>
            </a:r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কারেন্ট,I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1A</a:t>
            </a:r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সংখ্যা,n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১০০০</a:t>
            </a:r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ভোল্টেজ,V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কারেন্ট,I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106480" y="2775305"/>
                <a:ext cx="2692143" cy="559064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6480" y="2775305"/>
                <a:ext cx="2692143" cy="559064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956462" y="4654033"/>
                <a:ext cx="2392106" cy="587469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6462" y="4654033"/>
                <a:ext cx="2392106" cy="587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435457" y="3813543"/>
                <a:ext cx="2967038" cy="655051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b="1" baseline="-25000" dirty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5457" y="3813543"/>
                <a:ext cx="2967038" cy="655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-2204180" y="1788914"/>
            <a:ext cx="430342" cy="59638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-1420944" y="1718351"/>
            <a:ext cx="430342" cy="59638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5138" y="1331906"/>
            <a:ext cx="11465170" cy="1015663"/>
          </a:xfrm>
          <a:prstGeom prst="rect">
            <a:avLst/>
          </a:prstGeom>
          <a:solidFill>
            <a:srgbClr val="66FF33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#একটি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=১০০,সেকেন্ডারি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=১০০০,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দিয়ে ১০V AC দেওয়া হলে </a:t>
            </a:r>
          </a:p>
          <a:p>
            <a:pPr algn="ctr"/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কত ভোল্টেজ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যাবে? </a:t>
            </a:r>
          </a:p>
          <a:p>
            <a:pPr algn="ctr"/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দিয়ে ১A বিদ্যুৎ প্রবাহিত হলে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কত কারেন্ট প্রবাহিত হবে?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6367" y="2519727"/>
            <a:ext cx="4463791" cy="400110"/>
          </a:xfrm>
          <a:prstGeom prst="rect">
            <a:avLst/>
          </a:prstGeom>
          <a:solidFill>
            <a:srgbClr val="66FF33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know that,</a:t>
            </a:r>
            <a:endParaRPr lang="en-US" sz="2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8444414" y="-321242"/>
                <a:ext cx="4463791" cy="642484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44414" y="-321242"/>
                <a:ext cx="4463791" cy="642484"/>
              </a:xfrm>
              <a:prstGeom prst="rect">
                <a:avLst/>
              </a:prstGeom>
              <a:blipFill>
                <a:blip r:embed="rId6"/>
                <a:stretch>
                  <a:fillRect b="-94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build="p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22232" y="549764"/>
            <a:ext cx="5055585" cy="754791"/>
          </a:xfrm>
          <a:prstGeom prst="down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271" y="2775305"/>
            <a:ext cx="5533037" cy="2657138"/>
          </a:xfrm>
          <a:prstGeom prst="rect">
            <a:avLst/>
          </a:prstGeom>
          <a:solidFill>
            <a:srgbClr val="99FF33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Given Data,</a:t>
            </a:r>
            <a:endParaRPr lang="en-US" sz="2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সংখ্যা,n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১০০</a:t>
            </a:r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ভোল্টেজ,V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10V</a:t>
            </a:r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কারেন্ট,I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1A</a:t>
            </a:r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সংখ্যা,n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১০০০</a:t>
            </a:r>
            <a:endParaRPr lang="en-US" sz="2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ভোল্টেজ,V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কারেন্ট,I</a:t>
            </a:r>
            <a:r>
              <a:rPr lang="en-US" sz="20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38" y="1331906"/>
            <a:ext cx="11465170" cy="707886"/>
          </a:xfrm>
          <a:prstGeom prst="rect">
            <a:avLst/>
          </a:prstGeom>
          <a:solidFill>
            <a:srgbClr val="66FF33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#একটি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=১০০,সেকেন্ডারি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=১০০০,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দিয়ে ১০V AC দেওয়া হলে </a:t>
            </a:r>
          </a:p>
          <a:p>
            <a:pPr algn="ctr"/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দিয়ে ১A বিদ্যুৎ প্রবাহিত হলে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কত কারেন্ট প্রবাহিত হবে?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6367" y="2575250"/>
            <a:ext cx="4463791" cy="400110"/>
          </a:xfrm>
          <a:prstGeom prst="rect">
            <a:avLst/>
          </a:prstGeom>
          <a:solidFill>
            <a:srgbClr val="66FF33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know that,</a:t>
            </a:r>
            <a:endParaRPr lang="en-US" sz="2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8444414" y="-321242"/>
                <a:ext cx="4463791" cy="642484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44414" y="-321242"/>
                <a:ext cx="4463791" cy="642484"/>
              </a:xfrm>
              <a:prstGeom prst="rect">
                <a:avLst/>
              </a:prstGeom>
              <a:blipFill>
                <a:blip r:embed="rId5"/>
                <a:stretch>
                  <a:fillRect b="-94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6367" y="3334369"/>
                <a:ext cx="4812553" cy="2456122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 We Know that,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  <m:r>
                        <a:rPr lang="en-US" sz="2000" b="1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b="1" baseline="-25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algn="ctr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den>
                    </m:f>
                    <m:r>
                      <a:rPr lang="en-US" sz="20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num>
                      <m:den>
                        <m:r>
                          <a:rPr lang="en-US" sz="20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algn="ctr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b="1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s</m:t>
                    </m:r>
                    <m:r>
                      <m:rPr>
                        <m:nor/>
                      </m:rPr>
                      <a:rPr lang="en-US" sz="2000" b="1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X 1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)/1000</a:t>
                </a:r>
              </a:p>
              <a:p>
                <a:pPr marL="342900" indent="-342900" algn="ctr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2000" b="1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s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=0.1 A (Ans.)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7" y="3334369"/>
                <a:ext cx="4812553" cy="2456122"/>
              </a:xfrm>
              <a:prstGeom prst="rect">
                <a:avLst/>
              </a:prstGeom>
              <a:blipFill>
                <a:blip r:embed="rId6"/>
                <a:stretch>
                  <a:fillRect t="-1489" b="-3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10" grpId="0" build="p" animBg="1"/>
      <p:bldP spid="11" grpId="0" build="p" animBg="1"/>
      <p:bldP spid="12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2187" y="3711690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 প্রকার ও কি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354" y="4744802"/>
            <a:ext cx="600512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Step Up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করা হয়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991100" y="988354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788787" y="3711690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0079" y="2740265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292599" y="2776612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956001" y="308762"/>
            <a:ext cx="5055585" cy="717293"/>
          </a:xfrm>
          <a:prstGeom prst="down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515" y="3429000"/>
            <a:ext cx="11465170" cy="2800767"/>
          </a:xfrm>
          <a:prstGeom prst="rect">
            <a:avLst/>
          </a:prstGeom>
          <a:solidFill>
            <a:srgbClr val="66FF33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ভোল্টেজ ৬০০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 এবং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২A .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এবং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৫A হলে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ভোল্টেজ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করো।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বোর্ড-২০১৯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457200" indent="-457200" algn="ctr">
              <a:buAutoNum type="arabicPeriod"/>
            </a:pP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ভোল্টেজ ৪৫০V,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১.৫ A হলে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৬.১৫ A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যায়।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ভোল্টেজ </a:t>
            </a:r>
            <a:r>
              <a:rPr lang="en-US" sz="2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2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করো।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বোর্ড-২০১৯)</a:t>
            </a:r>
          </a:p>
          <a:p>
            <a:pPr algn="ctr"/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একটি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অনুপাত ১ : ৫০, ঐ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৫A এবং ভোল্টেজ ২২০V হলে E</a:t>
            </a:r>
            <a:r>
              <a:rPr lang="en-US" sz="2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:E</a:t>
            </a:r>
            <a:r>
              <a:rPr lang="en-US" sz="20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করো।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ঢাকাবোর্ড-২০১7)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8444414" y="-321242"/>
                <a:ext cx="4463791" cy="642484"/>
              </a:xfrm>
              <a:prstGeom prst="rect">
                <a:avLst/>
              </a:prstGeom>
              <a:solidFill>
                <a:srgbClr val="66FF33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44414" y="-321242"/>
                <a:ext cx="4463791" cy="642484"/>
              </a:xfrm>
              <a:prstGeom prst="rect">
                <a:avLst/>
              </a:prstGeom>
              <a:blipFill>
                <a:blip r:embed="rId5"/>
                <a:stretch>
                  <a:fillRect b="-94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754274" y="1059412"/>
            <a:ext cx="3459038" cy="2120630"/>
            <a:chOff x="2845829" y="1509293"/>
            <a:chExt cx="4506866" cy="2657896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664899"/>
              <a:ext cx="1232645" cy="123264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19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0" y="1985426"/>
            <a:ext cx="654844" cy="7617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 animBg="1"/>
      <p:bldP spid="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1824" y="959041"/>
            <a:ext cx="7569200" cy="963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সুস্বাস্থ্য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এবং পরবর্তী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24" y="2609644"/>
            <a:ext cx="7569200" cy="963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Thanks For Watching……………..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575" y="4260247"/>
            <a:ext cx="2738358" cy="1670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57859" y="4416891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0584" y="4416891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16984" y="4416891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46846" y="4416891"/>
            <a:ext cx="1083379" cy="14071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" y="533532"/>
            <a:ext cx="931734" cy="56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11" y="652044"/>
            <a:ext cx="931734" cy="55539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1733434" y="2521832"/>
            <a:ext cx="11280793" cy="3790118"/>
            <a:chOff x="-10661274" y="1751964"/>
            <a:chExt cx="11280793" cy="37901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61274" y="1751964"/>
              <a:ext cx="4187979" cy="3767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-6462072" y="1774982"/>
              <a:ext cx="7081591" cy="3767100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Algerian" panose="04020705040A02060702" pitchFamily="82" charset="0"/>
                </a:rPr>
                <a:t>Md. Naim </a:t>
              </a:r>
              <a:r>
                <a:rPr lang="en-US" sz="7200" dirty="0" err="1" smtClean="0">
                  <a:latin typeface="Algerian" panose="04020705040A02060702" pitchFamily="82" charset="0"/>
                </a:rPr>
                <a:t>islam</a:t>
              </a:r>
              <a:endParaRPr lang="en-US" sz="7200" dirty="0" smtClean="0">
                <a:latin typeface="Algerian" panose="04020705040A02060702" pitchFamily="82" charset="0"/>
              </a:endParaRPr>
            </a:p>
            <a:p>
              <a:pPr algn="ctr"/>
              <a:r>
                <a:rPr lang="en-US" sz="3200" dirty="0" smtClean="0">
                  <a:latin typeface="Algerian" panose="04020705040A02060702" pitchFamily="82" charset="0"/>
                </a:rPr>
                <a:t>Trade instructor </a:t>
              </a:r>
              <a:r>
                <a:rPr lang="en-US" sz="2000" dirty="0" smtClean="0">
                  <a:latin typeface="Algerian" panose="04020705040A02060702" pitchFamily="82" charset="0"/>
                </a:rPr>
                <a:t>(General Mechanics)</a:t>
              </a:r>
            </a:p>
            <a:p>
              <a:pPr algn="ctr"/>
              <a:r>
                <a:rPr lang="en-US" sz="3200" dirty="0" smtClean="0">
                  <a:latin typeface="Algerian" panose="04020705040A02060702" pitchFamily="82" charset="0"/>
                </a:rPr>
                <a:t>Bharaduba high School,</a:t>
              </a:r>
            </a:p>
            <a:p>
              <a:pPr algn="ctr"/>
              <a:r>
                <a:rPr lang="en-US" sz="3200" dirty="0" err="1" smtClean="0">
                  <a:latin typeface="Algerian" panose="04020705040A02060702" pitchFamily="82" charset="0"/>
                </a:rPr>
                <a:t>Bhaluka</a:t>
              </a:r>
              <a:r>
                <a:rPr lang="en-US" sz="7200" dirty="0" err="1" smtClean="0">
                  <a:latin typeface="Algerian" panose="04020705040A02060702" pitchFamily="82" charset="0"/>
                </a:rPr>
                <a:t>,</a:t>
              </a:r>
              <a:r>
                <a:rPr lang="en-US" sz="3200" dirty="0" err="1" smtClean="0">
                  <a:latin typeface="Algerian" panose="04020705040A02060702" pitchFamily="82" charset="0"/>
                </a:rPr>
                <a:t>Mymensingh</a:t>
              </a:r>
              <a:r>
                <a:rPr lang="en-US" sz="3200" dirty="0" smtClean="0">
                  <a:latin typeface="Algerian" panose="04020705040A02060702" pitchFamily="82" charset="0"/>
                </a:rPr>
                <a:t>.</a:t>
              </a:r>
              <a:endParaRPr lang="en-US" sz="7200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13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79 -0.08495 C 0.99479 -0.1169 1.02083 -0.14305 1.05273 -0.14305 L 1.18685 -0.14305 C 1.21875 -0.14305 1.24479 -0.1169 1.24479 -0.08495 L 1.24479 0.04699 C 1.24479 0.07894 1.21875 0.10602 1.18685 0.10602 L 1.05273 0.10602 C 1.02083 0.10602 0.99479 0.07894 0.99479 0.04699 L 0.99479 -0.08495 Z " pathEditMode="relative" rAng="0" ptsTypes="AAAAAAA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21855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281622" y="3281623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534120"/>
            <a:ext cx="12192001" cy="4459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691823" y="3462078"/>
            <a:ext cx="6781800" cy="2185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1170514" y="6534120"/>
            <a:ext cx="21070518" cy="35394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tIns="0" rtlCol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Md.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Naim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High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290" y="6520673"/>
            <a:ext cx="1872340" cy="44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09728" rtlCol="0" anchor="b"/>
          <a:lstStyle/>
          <a:p>
            <a:pPr algn="ctr"/>
            <a:r>
              <a:rPr lang="en-US" sz="2400" b="1" dirty="0" smtClean="0"/>
              <a:t>Prepared By: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69" y="1530541"/>
            <a:ext cx="2209800" cy="1987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415322" y="550532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6105" y="579108"/>
            <a:ext cx="3457780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99" y="1826821"/>
            <a:ext cx="1431796" cy="4569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250" y="3766250"/>
            <a:ext cx="5325238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ভরাডোবা উচ্চ বিদ্যালয়, </a:t>
            </a:r>
            <a:endPara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01795-273091,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০১৫২১-৪১৬৪৪৭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3043" y="3897432"/>
            <a:ext cx="500489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নবম-দশম(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)/ভোকেশনাল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(বিদ্যুতের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(Transformer)</a:t>
            </a:r>
          </a:p>
          <a:p>
            <a:pPr algn="ctr"/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নবম-দশম শ্রেণির পদার্থবিজ্ঞান বই পিডিএফ ডাউনলোড | Class 9-10 Physics Book  PDF Download 20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4320" b="2805"/>
          <a:stretch/>
        </p:blipFill>
        <p:spPr bwMode="auto">
          <a:xfrm>
            <a:off x="8388712" y="1318982"/>
            <a:ext cx="2362868" cy="24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6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448527" y="357188"/>
            <a:ext cx="6024085" cy="105727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পাওয়ার স্টেশন থেকে উৎপন্ন বিদ্যুৎ কিভাবে আমাদের বাসায় পোঁছে?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1272" y="1590884"/>
            <a:ext cx="9349455" cy="4614539"/>
            <a:chOff x="1421272" y="1590884"/>
            <a:chExt cx="9349455" cy="46145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272" y="1590884"/>
              <a:ext cx="9349455" cy="46145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7526215" y="5143500"/>
              <a:ext cx="1002323" cy="659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11000V</a:t>
              </a:r>
              <a:endParaRPr lang="en-US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971450" y="5143500"/>
              <a:ext cx="1227627" cy="6594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220-230v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7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1852529" y="543240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6827572" y="5432405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977040" y="544692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52" y="1752600"/>
            <a:ext cx="3324227" cy="3571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1473225"/>
            <a:ext cx="4125341" cy="39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028" y="2041488"/>
            <a:ext cx="5367943" cy="1016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(Transformer)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90359" y="751697"/>
            <a:ext cx="7518401" cy="1000903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75" y="3719061"/>
            <a:ext cx="3502249" cy="232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2" y="3429000"/>
            <a:ext cx="3126885" cy="300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62" y="3719061"/>
            <a:ext cx="3248996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কি তা বলতে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 বর্ণনা করতে 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192" y="4112448"/>
            <a:ext cx="9659816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ট্রান্সফর্মারঃ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বিদ্যুৎ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কয়েলে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বিদ্যুৎ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সাহায্যে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উচ্চ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কে উচ্চ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যায় তাকে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বলে | </a:t>
            </a:r>
            <a:endParaRPr lang="en-US" sz="2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আয়াতাকার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ইনসুলেশন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 তার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পেঁচিয়ে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করা হয়।</a:t>
            </a: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করে 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 আমরা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ভোল্টেজ প্রয়োগ করে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উচ্চ ভোল্টেজ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***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DC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222079" y="344346"/>
            <a:ext cx="3185868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68" y="1521759"/>
            <a:ext cx="6142888" cy="21243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4981" y="5338570"/>
            <a:ext cx="360868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31328" y="592120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6623" y="1737547"/>
            <a:ext cx="4774789" cy="1009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প্রকার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450" y="3064401"/>
            <a:ext cx="3295650" cy="93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স্টেপ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(Step Up Transformer)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899" y="3197161"/>
            <a:ext cx="3529014" cy="923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4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স্টেপ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ডাউন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ট্রান্সফর্মার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800"/>
              </a:spcAft>
            </a:pPr>
            <a:r>
              <a:rPr lang="en-US" sz="2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(Step Down Transformer)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4251261"/>
            <a:ext cx="1935958" cy="2080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58" y="4382041"/>
            <a:ext cx="1976619" cy="1897005"/>
          </a:xfrm>
          <a:prstGeom prst="rect">
            <a:avLst/>
          </a:prstGeom>
        </p:spPr>
      </p:pic>
      <p:pic>
        <p:nvPicPr>
          <p:cNvPr id="2050" name="Picture 2" descr="Step up transformer: Definition, Construction and Its Appl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98" y="4120980"/>
            <a:ext cx="2874059" cy="21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1070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Algerian</vt:lpstr>
      <vt:lpstr>Arial</vt:lpstr>
      <vt:lpstr>Arial Black</vt:lpstr>
      <vt:lpstr>Calibri</vt:lpstr>
      <vt:lpstr>Calibri Light</vt:lpstr>
      <vt:lpstr>Cambria Math</vt:lpstr>
      <vt:lpstr>NikoshBAN</vt:lpstr>
      <vt:lpstr>Symbol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485</cp:revision>
  <dcterms:created xsi:type="dcterms:W3CDTF">2021-05-22T09:26:54Z</dcterms:created>
  <dcterms:modified xsi:type="dcterms:W3CDTF">2021-07-21T14:11:36Z</dcterms:modified>
</cp:coreProperties>
</file>