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5" r:id="rId10"/>
    <p:sldId id="268" r:id="rId11"/>
    <p:sldId id="273" r:id="rId12"/>
    <p:sldId id="274" r:id="rId13"/>
    <p:sldId id="275" r:id="rId14"/>
    <p:sldId id="276" r:id="rId15"/>
    <p:sldId id="277" r:id="rId16"/>
    <p:sldId id="282" r:id="rId17"/>
    <p:sldId id="278" r:id="rId18"/>
    <p:sldId id="264" r:id="rId19"/>
    <p:sldId id="279" r:id="rId20"/>
    <p:sldId id="280" r:id="rId21"/>
    <p:sldId id="281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jpg"/><Relationship Id="rId1" Type="http://schemas.openxmlformats.org/officeDocument/2006/relationships/image" Target="../media/image3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7D339-A600-4C2A-8B3D-AD8BA8EDF7B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705E1-FB71-457E-BC3E-F697157019C4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0EE83CF-6BD0-48C1-B545-376264B3C2FC}" type="parTrans" cxnId="{2000B0E8-B5E4-4518-A7A9-A4B612D50FAA}">
      <dgm:prSet/>
      <dgm:spPr/>
      <dgm:t>
        <a:bodyPr/>
        <a:lstStyle/>
        <a:p>
          <a:endParaRPr lang="en-US"/>
        </a:p>
      </dgm:t>
    </dgm:pt>
    <dgm:pt modelId="{00BAA060-7E0E-423C-9307-B1B89E4BE52C}" type="sibTrans" cxnId="{2000B0E8-B5E4-4518-A7A9-A4B612D50FAA}">
      <dgm:prSet/>
      <dgm:spPr/>
      <dgm:t>
        <a:bodyPr/>
        <a:lstStyle/>
        <a:p>
          <a:endParaRPr lang="en-US"/>
        </a:p>
      </dgm:t>
    </dgm:pt>
    <dgm:pt modelId="{100EA5B4-E1AE-4A4A-A57B-7740D35CAC1A}">
      <dgm:prSet phldrT="[Text]"/>
      <dgm:spPr/>
      <dgm:t>
        <a:bodyPr/>
        <a:lstStyle/>
        <a:p>
          <a:endParaRPr lang="en-US" dirty="0"/>
        </a:p>
      </dgm:t>
    </dgm:pt>
    <dgm:pt modelId="{22EBF1E1-AD59-480A-8FEC-E53D10AF555C}" type="parTrans" cxnId="{ABF235A7-C2D7-46EB-B2F3-B643B8075AB8}">
      <dgm:prSet/>
      <dgm:spPr/>
      <dgm:t>
        <a:bodyPr/>
        <a:lstStyle/>
        <a:p>
          <a:endParaRPr lang="en-US"/>
        </a:p>
      </dgm:t>
    </dgm:pt>
    <dgm:pt modelId="{4F8B1627-5572-4EF9-87C1-D913360BB14A}" type="sibTrans" cxnId="{ABF235A7-C2D7-46EB-B2F3-B643B8075AB8}">
      <dgm:prSet/>
      <dgm:spPr/>
      <dgm:t>
        <a:bodyPr/>
        <a:lstStyle/>
        <a:p>
          <a:endParaRPr lang="en-US"/>
        </a:p>
      </dgm:t>
    </dgm:pt>
    <dgm:pt modelId="{10241091-8078-4106-84F8-B4C0C85E47AE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9F0FD6-BE0A-43BF-A0AB-72EAE513D490}" type="parTrans" cxnId="{124EFA1B-B828-48C1-94FD-7F45DF294269}">
      <dgm:prSet/>
      <dgm:spPr/>
      <dgm:t>
        <a:bodyPr/>
        <a:lstStyle/>
        <a:p>
          <a:endParaRPr lang="en-US"/>
        </a:p>
      </dgm:t>
    </dgm:pt>
    <dgm:pt modelId="{1EF73C98-476E-4F40-B9ED-7301BB37297E}" type="sibTrans" cxnId="{124EFA1B-B828-48C1-94FD-7F45DF294269}">
      <dgm:prSet/>
      <dgm:spPr/>
      <dgm:t>
        <a:bodyPr/>
        <a:lstStyle/>
        <a:p>
          <a:endParaRPr lang="en-US"/>
        </a:p>
      </dgm:t>
    </dgm:pt>
    <dgm:pt modelId="{F6848D7C-ECB7-421D-9C87-7E90D540F825}">
      <dgm:prSet phldrT="[Text]"/>
      <dgm:spPr/>
      <dgm:t>
        <a:bodyPr/>
        <a:lstStyle/>
        <a:p>
          <a:endParaRPr lang="en-US" dirty="0"/>
        </a:p>
      </dgm:t>
    </dgm:pt>
    <dgm:pt modelId="{3D14872A-642E-407B-95D7-777160881F01}" type="parTrans" cxnId="{892B048D-7FE1-4DA8-9BB0-568B49C539D8}">
      <dgm:prSet/>
      <dgm:spPr/>
      <dgm:t>
        <a:bodyPr/>
        <a:lstStyle/>
        <a:p>
          <a:endParaRPr lang="en-US"/>
        </a:p>
      </dgm:t>
    </dgm:pt>
    <dgm:pt modelId="{B01FFBE0-9D3D-4541-96E9-F94A18D59EB3}" type="sibTrans" cxnId="{892B048D-7FE1-4DA8-9BB0-568B49C539D8}">
      <dgm:prSet/>
      <dgm:spPr/>
      <dgm:t>
        <a:bodyPr/>
        <a:lstStyle/>
        <a:p>
          <a:endParaRPr lang="en-US"/>
        </a:p>
      </dgm:t>
    </dgm:pt>
    <dgm:pt modelId="{8D08B4CB-80FD-4FD4-AE24-2D74BEB0C515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1ED8C5-0B80-4C3D-A8D3-982C1F2FE4D5}" type="parTrans" cxnId="{4DBBEB34-4B5E-42DD-BBB3-1F62903EA3E3}">
      <dgm:prSet/>
      <dgm:spPr/>
      <dgm:t>
        <a:bodyPr/>
        <a:lstStyle/>
        <a:p>
          <a:endParaRPr lang="en-US"/>
        </a:p>
      </dgm:t>
    </dgm:pt>
    <dgm:pt modelId="{D0A5D73A-527D-4856-88D8-F3B55212B5BF}" type="sibTrans" cxnId="{4DBBEB34-4B5E-42DD-BBB3-1F62903EA3E3}">
      <dgm:prSet/>
      <dgm:spPr/>
      <dgm:t>
        <a:bodyPr/>
        <a:lstStyle/>
        <a:p>
          <a:endParaRPr lang="en-US"/>
        </a:p>
      </dgm:t>
    </dgm:pt>
    <dgm:pt modelId="{1395D741-8FF6-419D-8699-576910FAD591}">
      <dgm:prSet phldrT="[Text]"/>
      <dgm:spPr/>
      <dgm:t>
        <a:bodyPr/>
        <a:lstStyle/>
        <a:p>
          <a:endParaRPr lang="en-US" dirty="0"/>
        </a:p>
      </dgm:t>
    </dgm:pt>
    <dgm:pt modelId="{AB7B24D4-0AB5-4158-9143-D8C493ADCA69}" type="parTrans" cxnId="{B2AD29FC-3263-4C16-B0DF-B9BC572A978B}">
      <dgm:prSet/>
      <dgm:spPr/>
      <dgm:t>
        <a:bodyPr/>
        <a:lstStyle/>
        <a:p>
          <a:endParaRPr lang="en-US"/>
        </a:p>
      </dgm:t>
    </dgm:pt>
    <dgm:pt modelId="{9A3E95BF-F13F-4C0C-BCA1-513CAF6E273A}" type="sibTrans" cxnId="{B2AD29FC-3263-4C16-B0DF-B9BC572A978B}">
      <dgm:prSet/>
      <dgm:spPr/>
      <dgm:t>
        <a:bodyPr/>
        <a:lstStyle/>
        <a:p>
          <a:endParaRPr lang="en-US"/>
        </a:p>
      </dgm:t>
    </dgm:pt>
    <dgm:pt modelId="{DF671322-9402-4D84-80F9-3DFEDE908CFC}" type="pres">
      <dgm:prSet presAssocID="{D567D339-A600-4C2A-8B3D-AD8BA8EDF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DE3E5A-51E5-4A97-9709-476BFEFC6A34}" type="pres">
      <dgm:prSet presAssocID="{EC2705E1-FB71-457E-BC3E-F697157019C4}" presName="compositeNode" presStyleCnt="0">
        <dgm:presLayoutVars>
          <dgm:bulletEnabled val="1"/>
        </dgm:presLayoutVars>
      </dgm:prSet>
      <dgm:spPr/>
    </dgm:pt>
    <dgm:pt modelId="{DBC050E5-0AAF-4976-9E82-A3AB3CF688DD}" type="pres">
      <dgm:prSet presAssocID="{EC2705E1-FB71-457E-BC3E-F697157019C4}" presName="bgRect" presStyleLbl="node1" presStyleIdx="0" presStyleCnt="3"/>
      <dgm:spPr/>
      <dgm:t>
        <a:bodyPr/>
        <a:lstStyle/>
        <a:p>
          <a:endParaRPr lang="en-US"/>
        </a:p>
      </dgm:t>
    </dgm:pt>
    <dgm:pt modelId="{9AE51179-0383-457C-B210-F318177F34E3}" type="pres">
      <dgm:prSet presAssocID="{EC2705E1-FB71-457E-BC3E-F697157019C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BBC4-AF19-47AF-9652-59A4576AA147}" type="pres">
      <dgm:prSet presAssocID="{EC2705E1-FB71-457E-BC3E-F697157019C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FB94-8896-4DE1-A584-56931B3A9693}" type="pres">
      <dgm:prSet presAssocID="{00BAA060-7E0E-423C-9307-B1B89E4BE52C}" presName="hSp" presStyleCnt="0"/>
      <dgm:spPr/>
    </dgm:pt>
    <dgm:pt modelId="{5064155B-D79C-4FED-8B4C-FFBF209A8E12}" type="pres">
      <dgm:prSet presAssocID="{00BAA060-7E0E-423C-9307-B1B89E4BE52C}" presName="vProcSp" presStyleCnt="0"/>
      <dgm:spPr/>
    </dgm:pt>
    <dgm:pt modelId="{E613AB77-7F7E-4969-98CE-5FDC290E06B0}" type="pres">
      <dgm:prSet presAssocID="{00BAA060-7E0E-423C-9307-B1B89E4BE52C}" presName="vSp1" presStyleCnt="0"/>
      <dgm:spPr/>
    </dgm:pt>
    <dgm:pt modelId="{91917096-BD95-4741-9379-E106499E4AD2}" type="pres">
      <dgm:prSet presAssocID="{00BAA060-7E0E-423C-9307-B1B89E4BE52C}" presName="simulatedConn" presStyleLbl="solidFgAcc1" presStyleIdx="0" presStyleCnt="2" custFlipVert="1" custFlipHor="1" custScaleX="14293" custScaleY="27378"/>
      <dgm:spPr/>
    </dgm:pt>
    <dgm:pt modelId="{6FF6D032-F23A-441B-9B55-014C23C66436}" type="pres">
      <dgm:prSet presAssocID="{00BAA060-7E0E-423C-9307-B1B89E4BE52C}" presName="vSp2" presStyleCnt="0"/>
      <dgm:spPr/>
    </dgm:pt>
    <dgm:pt modelId="{DCC7AFEE-55A7-41FC-9B88-36E0B79A37E4}" type="pres">
      <dgm:prSet presAssocID="{00BAA060-7E0E-423C-9307-B1B89E4BE52C}" presName="sibTrans" presStyleCnt="0"/>
      <dgm:spPr/>
    </dgm:pt>
    <dgm:pt modelId="{6DB55B31-90AB-4E7F-A81B-BEF7D95F2789}" type="pres">
      <dgm:prSet presAssocID="{10241091-8078-4106-84F8-B4C0C85E47AE}" presName="compositeNode" presStyleCnt="0">
        <dgm:presLayoutVars>
          <dgm:bulletEnabled val="1"/>
        </dgm:presLayoutVars>
      </dgm:prSet>
      <dgm:spPr/>
    </dgm:pt>
    <dgm:pt modelId="{B814DCB8-DA93-4351-BA2A-1756B7660C11}" type="pres">
      <dgm:prSet presAssocID="{10241091-8078-4106-84F8-B4C0C85E47AE}" presName="bgRect" presStyleLbl="node1" presStyleIdx="1" presStyleCnt="3"/>
      <dgm:spPr/>
      <dgm:t>
        <a:bodyPr/>
        <a:lstStyle/>
        <a:p>
          <a:endParaRPr lang="en-US"/>
        </a:p>
      </dgm:t>
    </dgm:pt>
    <dgm:pt modelId="{805DDBA0-47C9-42A8-9CDF-D33FC7090C9A}" type="pres">
      <dgm:prSet presAssocID="{10241091-8078-4106-84F8-B4C0C85E47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D3F8F-4CE7-447E-AC61-809521BBA50B}" type="pres">
      <dgm:prSet presAssocID="{10241091-8078-4106-84F8-B4C0C85E47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0A1EB-7A2C-44F9-939A-AD6657FEE4DD}" type="pres">
      <dgm:prSet presAssocID="{1EF73C98-476E-4F40-B9ED-7301BB37297E}" presName="hSp" presStyleCnt="0"/>
      <dgm:spPr/>
    </dgm:pt>
    <dgm:pt modelId="{C8D53E1A-4F4B-4D3D-99CF-95CBFDFC2800}" type="pres">
      <dgm:prSet presAssocID="{1EF73C98-476E-4F40-B9ED-7301BB37297E}" presName="vProcSp" presStyleCnt="0"/>
      <dgm:spPr/>
    </dgm:pt>
    <dgm:pt modelId="{AA3C94FB-1EB9-447A-B97D-361A19A5C844}" type="pres">
      <dgm:prSet presAssocID="{1EF73C98-476E-4F40-B9ED-7301BB37297E}" presName="vSp1" presStyleCnt="0"/>
      <dgm:spPr/>
    </dgm:pt>
    <dgm:pt modelId="{057A7217-FE4E-4D0E-AC5B-72EC5A066CD5}" type="pres">
      <dgm:prSet presAssocID="{1EF73C98-476E-4F40-B9ED-7301BB37297E}" presName="simulatedConn" presStyleLbl="solidFgAcc1" presStyleIdx="1" presStyleCnt="2" custFlipHor="1" custScaleX="15268" custScaleY="19960"/>
      <dgm:spPr/>
    </dgm:pt>
    <dgm:pt modelId="{9AEE87A3-5A75-4758-9454-C15EC2CC7D9F}" type="pres">
      <dgm:prSet presAssocID="{1EF73C98-476E-4F40-B9ED-7301BB37297E}" presName="vSp2" presStyleCnt="0"/>
      <dgm:spPr/>
    </dgm:pt>
    <dgm:pt modelId="{BF8A9A63-51BA-4E0D-BE46-97C7A74DD49B}" type="pres">
      <dgm:prSet presAssocID="{1EF73C98-476E-4F40-B9ED-7301BB37297E}" presName="sibTrans" presStyleCnt="0"/>
      <dgm:spPr/>
    </dgm:pt>
    <dgm:pt modelId="{2A9BF1A0-13D9-4880-B5BA-8A2AFC252916}" type="pres">
      <dgm:prSet presAssocID="{8D08B4CB-80FD-4FD4-AE24-2D74BEB0C515}" presName="compositeNode" presStyleCnt="0">
        <dgm:presLayoutVars>
          <dgm:bulletEnabled val="1"/>
        </dgm:presLayoutVars>
      </dgm:prSet>
      <dgm:spPr/>
    </dgm:pt>
    <dgm:pt modelId="{07A95FF0-65BC-4D2B-8300-37E0B3F7BCA4}" type="pres">
      <dgm:prSet presAssocID="{8D08B4CB-80FD-4FD4-AE24-2D74BEB0C515}" presName="bgRect" presStyleLbl="node1" presStyleIdx="2" presStyleCnt="3"/>
      <dgm:spPr/>
      <dgm:t>
        <a:bodyPr/>
        <a:lstStyle/>
        <a:p>
          <a:endParaRPr lang="en-US"/>
        </a:p>
      </dgm:t>
    </dgm:pt>
    <dgm:pt modelId="{CDE5E9C4-5FBF-4885-93BE-89358AD79E45}" type="pres">
      <dgm:prSet presAssocID="{8D08B4CB-80FD-4FD4-AE24-2D74BEB0C51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230D-7371-475E-934E-D9E9241FF33F}" type="pres">
      <dgm:prSet presAssocID="{8D08B4CB-80FD-4FD4-AE24-2D74BEB0C51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0B0E8-B5E4-4518-A7A9-A4B612D50FAA}" srcId="{D567D339-A600-4C2A-8B3D-AD8BA8EDF7B5}" destId="{EC2705E1-FB71-457E-BC3E-F697157019C4}" srcOrd="0" destOrd="0" parTransId="{E0EE83CF-6BD0-48C1-B545-376264B3C2FC}" sibTransId="{00BAA060-7E0E-423C-9307-B1B89E4BE52C}"/>
    <dgm:cxn modelId="{B2AD29FC-3263-4C16-B0DF-B9BC572A978B}" srcId="{8D08B4CB-80FD-4FD4-AE24-2D74BEB0C515}" destId="{1395D741-8FF6-419D-8699-576910FAD591}" srcOrd="0" destOrd="0" parTransId="{AB7B24D4-0AB5-4158-9143-D8C493ADCA69}" sibTransId="{9A3E95BF-F13F-4C0C-BCA1-513CAF6E273A}"/>
    <dgm:cxn modelId="{3C5927C0-7D32-47AD-80AE-BF33C65FDB9D}" type="presOf" srcId="{8D08B4CB-80FD-4FD4-AE24-2D74BEB0C515}" destId="{CDE5E9C4-5FBF-4885-93BE-89358AD79E45}" srcOrd="1" destOrd="0" presId="urn:microsoft.com/office/officeart/2005/8/layout/hProcess7"/>
    <dgm:cxn modelId="{892B048D-7FE1-4DA8-9BB0-568B49C539D8}" srcId="{10241091-8078-4106-84F8-B4C0C85E47AE}" destId="{F6848D7C-ECB7-421D-9C87-7E90D540F825}" srcOrd="0" destOrd="0" parTransId="{3D14872A-642E-407B-95D7-777160881F01}" sibTransId="{B01FFBE0-9D3D-4541-96E9-F94A18D59EB3}"/>
    <dgm:cxn modelId="{ABF235A7-C2D7-46EB-B2F3-B643B8075AB8}" srcId="{EC2705E1-FB71-457E-BC3E-F697157019C4}" destId="{100EA5B4-E1AE-4A4A-A57B-7740D35CAC1A}" srcOrd="0" destOrd="0" parTransId="{22EBF1E1-AD59-480A-8FEC-E53D10AF555C}" sibTransId="{4F8B1627-5572-4EF9-87C1-D913360BB14A}"/>
    <dgm:cxn modelId="{CC6B5BDE-BB02-4078-BFA6-2CE41504DD92}" type="presOf" srcId="{EC2705E1-FB71-457E-BC3E-F697157019C4}" destId="{DBC050E5-0AAF-4976-9E82-A3AB3CF688DD}" srcOrd="0" destOrd="0" presId="urn:microsoft.com/office/officeart/2005/8/layout/hProcess7"/>
    <dgm:cxn modelId="{7BAD835D-4B25-447D-8CF6-B8C9C80BBAA8}" type="presOf" srcId="{100EA5B4-E1AE-4A4A-A57B-7740D35CAC1A}" destId="{92FBBBC4-AF19-47AF-9652-59A4576AA147}" srcOrd="0" destOrd="0" presId="urn:microsoft.com/office/officeart/2005/8/layout/hProcess7"/>
    <dgm:cxn modelId="{2CAF8F6F-F15A-400B-BD53-B296E70A4B71}" type="presOf" srcId="{D567D339-A600-4C2A-8B3D-AD8BA8EDF7B5}" destId="{DF671322-9402-4D84-80F9-3DFEDE908CFC}" srcOrd="0" destOrd="0" presId="urn:microsoft.com/office/officeart/2005/8/layout/hProcess7"/>
    <dgm:cxn modelId="{491996D9-812B-40EE-B6AD-428187FE31CC}" type="presOf" srcId="{F6848D7C-ECB7-421D-9C87-7E90D540F825}" destId="{500D3F8F-4CE7-447E-AC61-809521BBA50B}" srcOrd="0" destOrd="0" presId="urn:microsoft.com/office/officeart/2005/8/layout/hProcess7"/>
    <dgm:cxn modelId="{95665E79-AC93-4132-84A8-83BC09FD5627}" type="presOf" srcId="{10241091-8078-4106-84F8-B4C0C85E47AE}" destId="{B814DCB8-DA93-4351-BA2A-1756B7660C11}" srcOrd="0" destOrd="0" presId="urn:microsoft.com/office/officeart/2005/8/layout/hProcess7"/>
    <dgm:cxn modelId="{DFABF2C5-81E8-439D-90F5-636AD430FAF6}" type="presOf" srcId="{10241091-8078-4106-84F8-B4C0C85E47AE}" destId="{805DDBA0-47C9-42A8-9CDF-D33FC7090C9A}" srcOrd="1" destOrd="0" presId="urn:microsoft.com/office/officeart/2005/8/layout/hProcess7"/>
    <dgm:cxn modelId="{124EFA1B-B828-48C1-94FD-7F45DF294269}" srcId="{D567D339-A600-4C2A-8B3D-AD8BA8EDF7B5}" destId="{10241091-8078-4106-84F8-B4C0C85E47AE}" srcOrd="1" destOrd="0" parTransId="{079F0FD6-BE0A-43BF-A0AB-72EAE513D490}" sibTransId="{1EF73C98-476E-4F40-B9ED-7301BB37297E}"/>
    <dgm:cxn modelId="{E25049FE-64D2-4CED-9AE7-8F88484D7B33}" type="presOf" srcId="{EC2705E1-FB71-457E-BC3E-F697157019C4}" destId="{9AE51179-0383-457C-B210-F318177F34E3}" srcOrd="1" destOrd="0" presId="urn:microsoft.com/office/officeart/2005/8/layout/hProcess7"/>
    <dgm:cxn modelId="{7420217B-5548-4FDD-9790-038DD94450C9}" type="presOf" srcId="{1395D741-8FF6-419D-8699-576910FAD591}" destId="{5431230D-7371-475E-934E-D9E9241FF33F}" srcOrd="0" destOrd="0" presId="urn:microsoft.com/office/officeart/2005/8/layout/hProcess7"/>
    <dgm:cxn modelId="{4DBBEB34-4B5E-42DD-BBB3-1F62903EA3E3}" srcId="{D567D339-A600-4C2A-8B3D-AD8BA8EDF7B5}" destId="{8D08B4CB-80FD-4FD4-AE24-2D74BEB0C515}" srcOrd="2" destOrd="0" parTransId="{631ED8C5-0B80-4C3D-A8D3-982C1F2FE4D5}" sibTransId="{D0A5D73A-527D-4856-88D8-F3B55212B5BF}"/>
    <dgm:cxn modelId="{83C0B671-36AD-44B7-A8D1-DD17EC6D2D92}" type="presOf" srcId="{8D08B4CB-80FD-4FD4-AE24-2D74BEB0C515}" destId="{07A95FF0-65BC-4D2B-8300-37E0B3F7BCA4}" srcOrd="0" destOrd="0" presId="urn:microsoft.com/office/officeart/2005/8/layout/hProcess7"/>
    <dgm:cxn modelId="{1419BE13-C23E-458B-853C-A861B00EDEF8}" type="presParOf" srcId="{DF671322-9402-4D84-80F9-3DFEDE908CFC}" destId="{B1DE3E5A-51E5-4A97-9709-476BFEFC6A34}" srcOrd="0" destOrd="0" presId="urn:microsoft.com/office/officeart/2005/8/layout/hProcess7"/>
    <dgm:cxn modelId="{548ED0A8-C2AB-47FC-B253-A8E2ED443FD0}" type="presParOf" srcId="{B1DE3E5A-51E5-4A97-9709-476BFEFC6A34}" destId="{DBC050E5-0AAF-4976-9E82-A3AB3CF688DD}" srcOrd="0" destOrd="0" presId="urn:microsoft.com/office/officeart/2005/8/layout/hProcess7"/>
    <dgm:cxn modelId="{8ABF6985-0B93-4638-8776-0A3D5432D213}" type="presParOf" srcId="{B1DE3E5A-51E5-4A97-9709-476BFEFC6A34}" destId="{9AE51179-0383-457C-B210-F318177F34E3}" srcOrd="1" destOrd="0" presId="urn:microsoft.com/office/officeart/2005/8/layout/hProcess7"/>
    <dgm:cxn modelId="{CD819A4B-8DDF-4C7D-8522-DC99E33927A3}" type="presParOf" srcId="{B1DE3E5A-51E5-4A97-9709-476BFEFC6A34}" destId="{92FBBBC4-AF19-47AF-9652-59A4576AA147}" srcOrd="2" destOrd="0" presId="urn:microsoft.com/office/officeart/2005/8/layout/hProcess7"/>
    <dgm:cxn modelId="{165BA71A-E30C-45E2-8BCF-66A45E10C8DC}" type="presParOf" srcId="{DF671322-9402-4D84-80F9-3DFEDE908CFC}" destId="{5EBAFB94-8896-4DE1-A584-56931B3A9693}" srcOrd="1" destOrd="0" presId="urn:microsoft.com/office/officeart/2005/8/layout/hProcess7"/>
    <dgm:cxn modelId="{D104CC4B-1D10-47B0-9802-7304428FF64E}" type="presParOf" srcId="{DF671322-9402-4D84-80F9-3DFEDE908CFC}" destId="{5064155B-D79C-4FED-8B4C-FFBF209A8E12}" srcOrd="2" destOrd="0" presId="urn:microsoft.com/office/officeart/2005/8/layout/hProcess7"/>
    <dgm:cxn modelId="{888147B6-9207-4570-A08C-5713BB018D4A}" type="presParOf" srcId="{5064155B-D79C-4FED-8B4C-FFBF209A8E12}" destId="{E613AB77-7F7E-4969-98CE-5FDC290E06B0}" srcOrd="0" destOrd="0" presId="urn:microsoft.com/office/officeart/2005/8/layout/hProcess7"/>
    <dgm:cxn modelId="{58394B05-74B1-4854-866E-5C1472D5CC60}" type="presParOf" srcId="{5064155B-D79C-4FED-8B4C-FFBF209A8E12}" destId="{91917096-BD95-4741-9379-E106499E4AD2}" srcOrd="1" destOrd="0" presId="urn:microsoft.com/office/officeart/2005/8/layout/hProcess7"/>
    <dgm:cxn modelId="{1E7A6C45-CB7F-41D6-9781-DF9E63F824CB}" type="presParOf" srcId="{5064155B-D79C-4FED-8B4C-FFBF209A8E12}" destId="{6FF6D032-F23A-441B-9B55-014C23C66436}" srcOrd="2" destOrd="0" presId="urn:microsoft.com/office/officeart/2005/8/layout/hProcess7"/>
    <dgm:cxn modelId="{BA9EDC11-A18A-4F09-A873-7CFE3B86BD10}" type="presParOf" srcId="{DF671322-9402-4D84-80F9-3DFEDE908CFC}" destId="{DCC7AFEE-55A7-41FC-9B88-36E0B79A37E4}" srcOrd="3" destOrd="0" presId="urn:microsoft.com/office/officeart/2005/8/layout/hProcess7"/>
    <dgm:cxn modelId="{98B5FD22-6312-4243-957C-597D0CFEC673}" type="presParOf" srcId="{DF671322-9402-4D84-80F9-3DFEDE908CFC}" destId="{6DB55B31-90AB-4E7F-A81B-BEF7D95F2789}" srcOrd="4" destOrd="0" presId="urn:microsoft.com/office/officeart/2005/8/layout/hProcess7"/>
    <dgm:cxn modelId="{8AAA210C-96E3-4AF5-AEDC-82A999E5B68F}" type="presParOf" srcId="{6DB55B31-90AB-4E7F-A81B-BEF7D95F2789}" destId="{B814DCB8-DA93-4351-BA2A-1756B7660C11}" srcOrd="0" destOrd="0" presId="urn:microsoft.com/office/officeart/2005/8/layout/hProcess7"/>
    <dgm:cxn modelId="{41825B1E-3D8E-4BA4-ADD3-6DB00B4063E6}" type="presParOf" srcId="{6DB55B31-90AB-4E7F-A81B-BEF7D95F2789}" destId="{805DDBA0-47C9-42A8-9CDF-D33FC7090C9A}" srcOrd="1" destOrd="0" presId="urn:microsoft.com/office/officeart/2005/8/layout/hProcess7"/>
    <dgm:cxn modelId="{1550B7E1-3D98-4C53-BC0F-D42C0F6E71A0}" type="presParOf" srcId="{6DB55B31-90AB-4E7F-A81B-BEF7D95F2789}" destId="{500D3F8F-4CE7-447E-AC61-809521BBA50B}" srcOrd="2" destOrd="0" presId="urn:microsoft.com/office/officeart/2005/8/layout/hProcess7"/>
    <dgm:cxn modelId="{98B17C1F-1508-412F-8E8F-07347AF7A10D}" type="presParOf" srcId="{DF671322-9402-4D84-80F9-3DFEDE908CFC}" destId="{4520A1EB-7A2C-44F9-939A-AD6657FEE4DD}" srcOrd="5" destOrd="0" presId="urn:microsoft.com/office/officeart/2005/8/layout/hProcess7"/>
    <dgm:cxn modelId="{5E8BB68B-788A-4BB5-9FAB-529EA571CEE9}" type="presParOf" srcId="{DF671322-9402-4D84-80F9-3DFEDE908CFC}" destId="{C8D53E1A-4F4B-4D3D-99CF-95CBFDFC2800}" srcOrd="6" destOrd="0" presId="urn:microsoft.com/office/officeart/2005/8/layout/hProcess7"/>
    <dgm:cxn modelId="{89C560BB-E558-4842-B245-63D863B65468}" type="presParOf" srcId="{C8D53E1A-4F4B-4D3D-99CF-95CBFDFC2800}" destId="{AA3C94FB-1EB9-447A-B97D-361A19A5C844}" srcOrd="0" destOrd="0" presId="urn:microsoft.com/office/officeart/2005/8/layout/hProcess7"/>
    <dgm:cxn modelId="{6E010D17-3A80-4236-8215-A03BF7B1FEE4}" type="presParOf" srcId="{C8D53E1A-4F4B-4D3D-99CF-95CBFDFC2800}" destId="{057A7217-FE4E-4D0E-AC5B-72EC5A066CD5}" srcOrd="1" destOrd="0" presId="urn:microsoft.com/office/officeart/2005/8/layout/hProcess7"/>
    <dgm:cxn modelId="{F42F5617-8B84-426C-9A8B-8222EAA00520}" type="presParOf" srcId="{C8D53E1A-4F4B-4D3D-99CF-95CBFDFC2800}" destId="{9AEE87A3-5A75-4758-9454-C15EC2CC7D9F}" srcOrd="2" destOrd="0" presId="urn:microsoft.com/office/officeart/2005/8/layout/hProcess7"/>
    <dgm:cxn modelId="{244FB7F0-D473-442D-81FA-88A7FAC1DEB2}" type="presParOf" srcId="{DF671322-9402-4D84-80F9-3DFEDE908CFC}" destId="{BF8A9A63-51BA-4E0D-BE46-97C7A74DD49B}" srcOrd="7" destOrd="0" presId="urn:microsoft.com/office/officeart/2005/8/layout/hProcess7"/>
    <dgm:cxn modelId="{CEF720DA-9D3D-4064-BE4F-98697F38D64C}" type="presParOf" srcId="{DF671322-9402-4D84-80F9-3DFEDE908CFC}" destId="{2A9BF1A0-13D9-4880-B5BA-8A2AFC252916}" srcOrd="8" destOrd="0" presId="urn:microsoft.com/office/officeart/2005/8/layout/hProcess7"/>
    <dgm:cxn modelId="{5F56A068-F14C-4688-A67B-9D6E49D62030}" type="presParOf" srcId="{2A9BF1A0-13D9-4880-B5BA-8A2AFC252916}" destId="{07A95FF0-65BC-4D2B-8300-37E0B3F7BCA4}" srcOrd="0" destOrd="0" presId="urn:microsoft.com/office/officeart/2005/8/layout/hProcess7"/>
    <dgm:cxn modelId="{C02DEE10-03E6-475C-8EAE-2D3951BFD637}" type="presParOf" srcId="{2A9BF1A0-13D9-4880-B5BA-8A2AFC252916}" destId="{CDE5E9C4-5FBF-4885-93BE-89358AD79E45}" srcOrd="1" destOrd="0" presId="urn:microsoft.com/office/officeart/2005/8/layout/hProcess7"/>
    <dgm:cxn modelId="{3A949CB0-9EF5-4C51-A106-843E8C9A759D}" type="presParOf" srcId="{2A9BF1A0-13D9-4880-B5BA-8A2AFC252916}" destId="{5431230D-7371-475E-934E-D9E9241FF33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7D339-A600-4C2A-8B3D-AD8BA8EDF7B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705E1-FB71-457E-BC3E-F697157019C4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0EE83CF-6BD0-48C1-B545-376264B3C2FC}" type="parTrans" cxnId="{2000B0E8-B5E4-4518-A7A9-A4B612D50FAA}">
      <dgm:prSet/>
      <dgm:spPr/>
      <dgm:t>
        <a:bodyPr/>
        <a:lstStyle/>
        <a:p>
          <a:endParaRPr lang="en-US"/>
        </a:p>
      </dgm:t>
    </dgm:pt>
    <dgm:pt modelId="{00BAA060-7E0E-423C-9307-B1B89E4BE52C}" type="sibTrans" cxnId="{2000B0E8-B5E4-4518-A7A9-A4B612D50FAA}">
      <dgm:prSet/>
      <dgm:spPr/>
      <dgm:t>
        <a:bodyPr/>
        <a:lstStyle/>
        <a:p>
          <a:endParaRPr lang="en-US"/>
        </a:p>
      </dgm:t>
    </dgm:pt>
    <dgm:pt modelId="{100EA5B4-E1AE-4A4A-A57B-7740D35CAC1A}">
      <dgm:prSet phldrT="[Text]"/>
      <dgm:spPr/>
      <dgm:t>
        <a:bodyPr/>
        <a:lstStyle/>
        <a:p>
          <a:endParaRPr lang="en-US" dirty="0"/>
        </a:p>
      </dgm:t>
    </dgm:pt>
    <dgm:pt modelId="{22EBF1E1-AD59-480A-8FEC-E53D10AF555C}" type="parTrans" cxnId="{ABF235A7-C2D7-46EB-B2F3-B643B8075AB8}">
      <dgm:prSet/>
      <dgm:spPr/>
      <dgm:t>
        <a:bodyPr/>
        <a:lstStyle/>
        <a:p>
          <a:endParaRPr lang="en-US"/>
        </a:p>
      </dgm:t>
    </dgm:pt>
    <dgm:pt modelId="{4F8B1627-5572-4EF9-87C1-D913360BB14A}" type="sibTrans" cxnId="{ABF235A7-C2D7-46EB-B2F3-B643B8075AB8}">
      <dgm:prSet/>
      <dgm:spPr/>
      <dgm:t>
        <a:bodyPr/>
        <a:lstStyle/>
        <a:p>
          <a:endParaRPr lang="en-US"/>
        </a:p>
      </dgm:t>
    </dgm:pt>
    <dgm:pt modelId="{10241091-8078-4106-84F8-B4C0C85E47AE}">
      <dgm:prSet phldrT="[Text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9F0FD6-BE0A-43BF-A0AB-72EAE513D490}" type="parTrans" cxnId="{124EFA1B-B828-48C1-94FD-7F45DF294269}">
      <dgm:prSet/>
      <dgm:spPr/>
      <dgm:t>
        <a:bodyPr/>
        <a:lstStyle/>
        <a:p>
          <a:endParaRPr lang="en-US"/>
        </a:p>
      </dgm:t>
    </dgm:pt>
    <dgm:pt modelId="{1EF73C98-476E-4F40-B9ED-7301BB37297E}" type="sibTrans" cxnId="{124EFA1B-B828-48C1-94FD-7F45DF294269}">
      <dgm:prSet/>
      <dgm:spPr/>
      <dgm:t>
        <a:bodyPr/>
        <a:lstStyle/>
        <a:p>
          <a:endParaRPr lang="en-US"/>
        </a:p>
      </dgm:t>
    </dgm:pt>
    <dgm:pt modelId="{F6848D7C-ECB7-421D-9C87-7E90D540F825}">
      <dgm:prSet phldrT="[Text]"/>
      <dgm:spPr/>
      <dgm:t>
        <a:bodyPr/>
        <a:lstStyle/>
        <a:p>
          <a:endParaRPr lang="en-US" dirty="0"/>
        </a:p>
      </dgm:t>
    </dgm:pt>
    <dgm:pt modelId="{3D14872A-642E-407B-95D7-777160881F01}" type="parTrans" cxnId="{892B048D-7FE1-4DA8-9BB0-568B49C539D8}">
      <dgm:prSet/>
      <dgm:spPr/>
      <dgm:t>
        <a:bodyPr/>
        <a:lstStyle/>
        <a:p>
          <a:endParaRPr lang="en-US"/>
        </a:p>
      </dgm:t>
    </dgm:pt>
    <dgm:pt modelId="{B01FFBE0-9D3D-4541-96E9-F94A18D59EB3}" type="sibTrans" cxnId="{892B048D-7FE1-4DA8-9BB0-568B49C539D8}">
      <dgm:prSet/>
      <dgm:spPr/>
      <dgm:t>
        <a:bodyPr/>
        <a:lstStyle/>
        <a:p>
          <a:endParaRPr lang="en-US"/>
        </a:p>
      </dgm:t>
    </dgm:pt>
    <dgm:pt modelId="{8D08B4CB-80FD-4FD4-AE24-2D74BEB0C515}">
      <dgm:prSet phldrT="[Text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1ED8C5-0B80-4C3D-A8D3-982C1F2FE4D5}" type="parTrans" cxnId="{4DBBEB34-4B5E-42DD-BBB3-1F62903EA3E3}">
      <dgm:prSet/>
      <dgm:spPr/>
      <dgm:t>
        <a:bodyPr/>
        <a:lstStyle/>
        <a:p>
          <a:endParaRPr lang="en-US"/>
        </a:p>
      </dgm:t>
    </dgm:pt>
    <dgm:pt modelId="{D0A5D73A-527D-4856-88D8-F3B55212B5BF}" type="sibTrans" cxnId="{4DBBEB34-4B5E-42DD-BBB3-1F62903EA3E3}">
      <dgm:prSet/>
      <dgm:spPr/>
      <dgm:t>
        <a:bodyPr/>
        <a:lstStyle/>
        <a:p>
          <a:endParaRPr lang="en-US"/>
        </a:p>
      </dgm:t>
    </dgm:pt>
    <dgm:pt modelId="{1395D741-8FF6-419D-8699-576910FAD591}">
      <dgm:prSet phldrT="[Text]"/>
      <dgm:spPr/>
      <dgm:t>
        <a:bodyPr/>
        <a:lstStyle/>
        <a:p>
          <a:endParaRPr lang="en-US" dirty="0"/>
        </a:p>
      </dgm:t>
    </dgm:pt>
    <dgm:pt modelId="{AB7B24D4-0AB5-4158-9143-D8C493ADCA69}" type="parTrans" cxnId="{B2AD29FC-3263-4C16-B0DF-B9BC572A978B}">
      <dgm:prSet/>
      <dgm:spPr/>
      <dgm:t>
        <a:bodyPr/>
        <a:lstStyle/>
        <a:p>
          <a:endParaRPr lang="en-US"/>
        </a:p>
      </dgm:t>
    </dgm:pt>
    <dgm:pt modelId="{9A3E95BF-F13F-4C0C-BCA1-513CAF6E273A}" type="sibTrans" cxnId="{B2AD29FC-3263-4C16-B0DF-B9BC572A978B}">
      <dgm:prSet/>
      <dgm:spPr/>
      <dgm:t>
        <a:bodyPr/>
        <a:lstStyle/>
        <a:p>
          <a:endParaRPr lang="en-US"/>
        </a:p>
      </dgm:t>
    </dgm:pt>
    <dgm:pt modelId="{DF671322-9402-4D84-80F9-3DFEDE908CFC}" type="pres">
      <dgm:prSet presAssocID="{D567D339-A600-4C2A-8B3D-AD8BA8EDF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DE3E5A-51E5-4A97-9709-476BFEFC6A34}" type="pres">
      <dgm:prSet presAssocID="{EC2705E1-FB71-457E-BC3E-F697157019C4}" presName="compositeNode" presStyleCnt="0">
        <dgm:presLayoutVars>
          <dgm:bulletEnabled val="1"/>
        </dgm:presLayoutVars>
      </dgm:prSet>
      <dgm:spPr/>
    </dgm:pt>
    <dgm:pt modelId="{DBC050E5-0AAF-4976-9E82-A3AB3CF688DD}" type="pres">
      <dgm:prSet presAssocID="{EC2705E1-FB71-457E-BC3E-F697157019C4}" presName="bgRect" presStyleLbl="node1" presStyleIdx="0" presStyleCnt="3"/>
      <dgm:spPr/>
      <dgm:t>
        <a:bodyPr/>
        <a:lstStyle/>
        <a:p>
          <a:endParaRPr lang="en-US"/>
        </a:p>
      </dgm:t>
    </dgm:pt>
    <dgm:pt modelId="{9AE51179-0383-457C-B210-F318177F34E3}" type="pres">
      <dgm:prSet presAssocID="{EC2705E1-FB71-457E-BC3E-F697157019C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BBC4-AF19-47AF-9652-59A4576AA147}" type="pres">
      <dgm:prSet presAssocID="{EC2705E1-FB71-457E-BC3E-F697157019C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FB94-8896-4DE1-A584-56931B3A9693}" type="pres">
      <dgm:prSet presAssocID="{00BAA060-7E0E-423C-9307-B1B89E4BE52C}" presName="hSp" presStyleCnt="0"/>
      <dgm:spPr/>
    </dgm:pt>
    <dgm:pt modelId="{5064155B-D79C-4FED-8B4C-FFBF209A8E12}" type="pres">
      <dgm:prSet presAssocID="{00BAA060-7E0E-423C-9307-B1B89E4BE52C}" presName="vProcSp" presStyleCnt="0"/>
      <dgm:spPr/>
    </dgm:pt>
    <dgm:pt modelId="{E613AB77-7F7E-4969-98CE-5FDC290E06B0}" type="pres">
      <dgm:prSet presAssocID="{00BAA060-7E0E-423C-9307-B1B89E4BE52C}" presName="vSp1" presStyleCnt="0"/>
      <dgm:spPr/>
    </dgm:pt>
    <dgm:pt modelId="{91917096-BD95-4741-9379-E106499E4AD2}" type="pres">
      <dgm:prSet presAssocID="{00BAA060-7E0E-423C-9307-B1B89E4BE52C}" presName="simulatedConn" presStyleLbl="solidFgAcc1" presStyleIdx="0" presStyleCnt="2" custFlipVert="1" custFlipHor="1" custScaleX="14293" custScaleY="27378"/>
      <dgm:spPr/>
    </dgm:pt>
    <dgm:pt modelId="{6FF6D032-F23A-441B-9B55-014C23C66436}" type="pres">
      <dgm:prSet presAssocID="{00BAA060-7E0E-423C-9307-B1B89E4BE52C}" presName="vSp2" presStyleCnt="0"/>
      <dgm:spPr/>
    </dgm:pt>
    <dgm:pt modelId="{DCC7AFEE-55A7-41FC-9B88-36E0B79A37E4}" type="pres">
      <dgm:prSet presAssocID="{00BAA060-7E0E-423C-9307-B1B89E4BE52C}" presName="sibTrans" presStyleCnt="0"/>
      <dgm:spPr/>
    </dgm:pt>
    <dgm:pt modelId="{6DB55B31-90AB-4E7F-A81B-BEF7D95F2789}" type="pres">
      <dgm:prSet presAssocID="{10241091-8078-4106-84F8-B4C0C85E47AE}" presName="compositeNode" presStyleCnt="0">
        <dgm:presLayoutVars>
          <dgm:bulletEnabled val="1"/>
        </dgm:presLayoutVars>
      </dgm:prSet>
      <dgm:spPr/>
    </dgm:pt>
    <dgm:pt modelId="{B814DCB8-DA93-4351-BA2A-1756B7660C11}" type="pres">
      <dgm:prSet presAssocID="{10241091-8078-4106-84F8-B4C0C85E47AE}" presName="bgRect" presStyleLbl="node1" presStyleIdx="1" presStyleCnt="3"/>
      <dgm:spPr/>
      <dgm:t>
        <a:bodyPr/>
        <a:lstStyle/>
        <a:p>
          <a:endParaRPr lang="en-US"/>
        </a:p>
      </dgm:t>
    </dgm:pt>
    <dgm:pt modelId="{805DDBA0-47C9-42A8-9CDF-D33FC7090C9A}" type="pres">
      <dgm:prSet presAssocID="{10241091-8078-4106-84F8-B4C0C85E47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D3F8F-4CE7-447E-AC61-809521BBA50B}" type="pres">
      <dgm:prSet presAssocID="{10241091-8078-4106-84F8-B4C0C85E47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0A1EB-7A2C-44F9-939A-AD6657FEE4DD}" type="pres">
      <dgm:prSet presAssocID="{1EF73C98-476E-4F40-B9ED-7301BB37297E}" presName="hSp" presStyleCnt="0"/>
      <dgm:spPr/>
    </dgm:pt>
    <dgm:pt modelId="{C8D53E1A-4F4B-4D3D-99CF-95CBFDFC2800}" type="pres">
      <dgm:prSet presAssocID="{1EF73C98-476E-4F40-B9ED-7301BB37297E}" presName="vProcSp" presStyleCnt="0"/>
      <dgm:spPr/>
    </dgm:pt>
    <dgm:pt modelId="{AA3C94FB-1EB9-447A-B97D-361A19A5C844}" type="pres">
      <dgm:prSet presAssocID="{1EF73C98-476E-4F40-B9ED-7301BB37297E}" presName="vSp1" presStyleCnt="0"/>
      <dgm:spPr/>
    </dgm:pt>
    <dgm:pt modelId="{057A7217-FE4E-4D0E-AC5B-72EC5A066CD5}" type="pres">
      <dgm:prSet presAssocID="{1EF73C98-476E-4F40-B9ED-7301BB37297E}" presName="simulatedConn" presStyleLbl="solidFgAcc1" presStyleIdx="1" presStyleCnt="2" custFlipHor="1" custScaleX="15268" custScaleY="19960"/>
      <dgm:spPr/>
    </dgm:pt>
    <dgm:pt modelId="{9AEE87A3-5A75-4758-9454-C15EC2CC7D9F}" type="pres">
      <dgm:prSet presAssocID="{1EF73C98-476E-4F40-B9ED-7301BB37297E}" presName="vSp2" presStyleCnt="0"/>
      <dgm:spPr/>
    </dgm:pt>
    <dgm:pt modelId="{BF8A9A63-51BA-4E0D-BE46-97C7A74DD49B}" type="pres">
      <dgm:prSet presAssocID="{1EF73C98-476E-4F40-B9ED-7301BB37297E}" presName="sibTrans" presStyleCnt="0"/>
      <dgm:spPr/>
    </dgm:pt>
    <dgm:pt modelId="{2A9BF1A0-13D9-4880-B5BA-8A2AFC252916}" type="pres">
      <dgm:prSet presAssocID="{8D08B4CB-80FD-4FD4-AE24-2D74BEB0C515}" presName="compositeNode" presStyleCnt="0">
        <dgm:presLayoutVars>
          <dgm:bulletEnabled val="1"/>
        </dgm:presLayoutVars>
      </dgm:prSet>
      <dgm:spPr/>
    </dgm:pt>
    <dgm:pt modelId="{07A95FF0-65BC-4D2B-8300-37E0B3F7BCA4}" type="pres">
      <dgm:prSet presAssocID="{8D08B4CB-80FD-4FD4-AE24-2D74BEB0C515}" presName="bgRect" presStyleLbl="node1" presStyleIdx="2" presStyleCnt="3"/>
      <dgm:spPr/>
      <dgm:t>
        <a:bodyPr/>
        <a:lstStyle/>
        <a:p>
          <a:endParaRPr lang="en-US"/>
        </a:p>
      </dgm:t>
    </dgm:pt>
    <dgm:pt modelId="{CDE5E9C4-5FBF-4885-93BE-89358AD79E45}" type="pres">
      <dgm:prSet presAssocID="{8D08B4CB-80FD-4FD4-AE24-2D74BEB0C51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230D-7371-475E-934E-D9E9241FF33F}" type="pres">
      <dgm:prSet presAssocID="{8D08B4CB-80FD-4FD4-AE24-2D74BEB0C51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595FE-93C6-4C35-A147-920B97FE941C}" type="presOf" srcId="{10241091-8078-4106-84F8-B4C0C85E47AE}" destId="{B814DCB8-DA93-4351-BA2A-1756B7660C11}" srcOrd="0" destOrd="0" presId="urn:microsoft.com/office/officeart/2005/8/layout/hProcess7"/>
    <dgm:cxn modelId="{600C5C5E-4A3B-45F5-AC7F-66C76CCD9D38}" type="presOf" srcId="{1395D741-8FF6-419D-8699-576910FAD591}" destId="{5431230D-7371-475E-934E-D9E9241FF33F}" srcOrd="0" destOrd="0" presId="urn:microsoft.com/office/officeart/2005/8/layout/hProcess7"/>
    <dgm:cxn modelId="{4146EC7B-299F-4A41-BA09-3350FF28C407}" type="presOf" srcId="{8D08B4CB-80FD-4FD4-AE24-2D74BEB0C515}" destId="{07A95FF0-65BC-4D2B-8300-37E0B3F7BCA4}" srcOrd="0" destOrd="0" presId="urn:microsoft.com/office/officeart/2005/8/layout/hProcess7"/>
    <dgm:cxn modelId="{892B048D-7FE1-4DA8-9BB0-568B49C539D8}" srcId="{10241091-8078-4106-84F8-B4C0C85E47AE}" destId="{F6848D7C-ECB7-421D-9C87-7E90D540F825}" srcOrd="0" destOrd="0" parTransId="{3D14872A-642E-407B-95D7-777160881F01}" sibTransId="{B01FFBE0-9D3D-4541-96E9-F94A18D59EB3}"/>
    <dgm:cxn modelId="{2000B0E8-B5E4-4518-A7A9-A4B612D50FAA}" srcId="{D567D339-A600-4C2A-8B3D-AD8BA8EDF7B5}" destId="{EC2705E1-FB71-457E-BC3E-F697157019C4}" srcOrd="0" destOrd="0" parTransId="{E0EE83CF-6BD0-48C1-B545-376264B3C2FC}" sibTransId="{00BAA060-7E0E-423C-9307-B1B89E4BE52C}"/>
    <dgm:cxn modelId="{E3882EF6-643E-4192-87EB-DC6B773A3996}" type="presOf" srcId="{EC2705E1-FB71-457E-BC3E-F697157019C4}" destId="{9AE51179-0383-457C-B210-F318177F34E3}" srcOrd="1" destOrd="0" presId="urn:microsoft.com/office/officeart/2005/8/layout/hProcess7"/>
    <dgm:cxn modelId="{E31EEF18-4D9B-49E5-A8CF-3E1916E29B02}" type="presOf" srcId="{F6848D7C-ECB7-421D-9C87-7E90D540F825}" destId="{500D3F8F-4CE7-447E-AC61-809521BBA50B}" srcOrd="0" destOrd="0" presId="urn:microsoft.com/office/officeart/2005/8/layout/hProcess7"/>
    <dgm:cxn modelId="{0FCE45CE-F133-45C6-A659-B5BB3DD1088D}" type="presOf" srcId="{10241091-8078-4106-84F8-B4C0C85E47AE}" destId="{805DDBA0-47C9-42A8-9CDF-D33FC7090C9A}" srcOrd="1" destOrd="0" presId="urn:microsoft.com/office/officeart/2005/8/layout/hProcess7"/>
    <dgm:cxn modelId="{124EFA1B-B828-48C1-94FD-7F45DF294269}" srcId="{D567D339-A600-4C2A-8B3D-AD8BA8EDF7B5}" destId="{10241091-8078-4106-84F8-B4C0C85E47AE}" srcOrd="1" destOrd="0" parTransId="{079F0FD6-BE0A-43BF-A0AB-72EAE513D490}" sibTransId="{1EF73C98-476E-4F40-B9ED-7301BB37297E}"/>
    <dgm:cxn modelId="{A2BDCB1F-B7CF-4E5F-A5F3-2AF520BCAAA6}" type="presOf" srcId="{8D08B4CB-80FD-4FD4-AE24-2D74BEB0C515}" destId="{CDE5E9C4-5FBF-4885-93BE-89358AD79E45}" srcOrd="1" destOrd="0" presId="urn:microsoft.com/office/officeart/2005/8/layout/hProcess7"/>
    <dgm:cxn modelId="{AE3F896C-5DE7-462E-BE9A-093378E11AF4}" type="presOf" srcId="{EC2705E1-FB71-457E-BC3E-F697157019C4}" destId="{DBC050E5-0AAF-4976-9E82-A3AB3CF688DD}" srcOrd="0" destOrd="0" presId="urn:microsoft.com/office/officeart/2005/8/layout/hProcess7"/>
    <dgm:cxn modelId="{4DBBEB34-4B5E-42DD-BBB3-1F62903EA3E3}" srcId="{D567D339-A600-4C2A-8B3D-AD8BA8EDF7B5}" destId="{8D08B4CB-80FD-4FD4-AE24-2D74BEB0C515}" srcOrd="2" destOrd="0" parTransId="{631ED8C5-0B80-4C3D-A8D3-982C1F2FE4D5}" sibTransId="{D0A5D73A-527D-4856-88D8-F3B55212B5BF}"/>
    <dgm:cxn modelId="{03740F7A-02D9-4A2B-85BA-E746C572299E}" type="presOf" srcId="{100EA5B4-E1AE-4A4A-A57B-7740D35CAC1A}" destId="{92FBBBC4-AF19-47AF-9652-59A4576AA147}" srcOrd="0" destOrd="0" presId="urn:microsoft.com/office/officeart/2005/8/layout/hProcess7"/>
    <dgm:cxn modelId="{B2AD29FC-3263-4C16-B0DF-B9BC572A978B}" srcId="{8D08B4CB-80FD-4FD4-AE24-2D74BEB0C515}" destId="{1395D741-8FF6-419D-8699-576910FAD591}" srcOrd="0" destOrd="0" parTransId="{AB7B24D4-0AB5-4158-9143-D8C493ADCA69}" sibTransId="{9A3E95BF-F13F-4C0C-BCA1-513CAF6E273A}"/>
    <dgm:cxn modelId="{47759282-5B7B-4F1A-A3B5-E7C4AD438E35}" type="presOf" srcId="{D567D339-A600-4C2A-8B3D-AD8BA8EDF7B5}" destId="{DF671322-9402-4D84-80F9-3DFEDE908CFC}" srcOrd="0" destOrd="0" presId="urn:microsoft.com/office/officeart/2005/8/layout/hProcess7"/>
    <dgm:cxn modelId="{ABF235A7-C2D7-46EB-B2F3-B643B8075AB8}" srcId="{EC2705E1-FB71-457E-BC3E-F697157019C4}" destId="{100EA5B4-E1AE-4A4A-A57B-7740D35CAC1A}" srcOrd="0" destOrd="0" parTransId="{22EBF1E1-AD59-480A-8FEC-E53D10AF555C}" sibTransId="{4F8B1627-5572-4EF9-87C1-D913360BB14A}"/>
    <dgm:cxn modelId="{57E6DBC8-4CB4-4BEB-8A58-C04CDE5BE5E0}" type="presParOf" srcId="{DF671322-9402-4D84-80F9-3DFEDE908CFC}" destId="{B1DE3E5A-51E5-4A97-9709-476BFEFC6A34}" srcOrd="0" destOrd="0" presId="urn:microsoft.com/office/officeart/2005/8/layout/hProcess7"/>
    <dgm:cxn modelId="{27E539FD-7291-4B2C-BC2A-2DF27F8EF119}" type="presParOf" srcId="{B1DE3E5A-51E5-4A97-9709-476BFEFC6A34}" destId="{DBC050E5-0AAF-4976-9E82-A3AB3CF688DD}" srcOrd="0" destOrd="0" presId="urn:microsoft.com/office/officeart/2005/8/layout/hProcess7"/>
    <dgm:cxn modelId="{DAA48086-3DA8-4493-957C-7DFAE1D65BF1}" type="presParOf" srcId="{B1DE3E5A-51E5-4A97-9709-476BFEFC6A34}" destId="{9AE51179-0383-457C-B210-F318177F34E3}" srcOrd="1" destOrd="0" presId="urn:microsoft.com/office/officeart/2005/8/layout/hProcess7"/>
    <dgm:cxn modelId="{F73B529A-1BAA-44D0-8446-C161C0989F4F}" type="presParOf" srcId="{B1DE3E5A-51E5-4A97-9709-476BFEFC6A34}" destId="{92FBBBC4-AF19-47AF-9652-59A4576AA147}" srcOrd="2" destOrd="0" presId="urn:microsoft.com/office/officeart/2005/8/layout/hProcess7"/>
    <dgm:cxn modelId="{E57E370C-A66D-4A2B-8186-B994FC63B3BD}" type="presParOf" srcId="{DF671322-9402-4D84-80F9-3DFEDE908CFC}" destId="{5EBAFB94-8896-4DE1-A584-56931B3A9693}" srcOrd="1" destOrd="0" presId="urn:microsoft.com/office/officeart/2005/8/layout/hProcess7"/>
    <dgm:cxn modelId="{D1BFFF90-93FF-4FAE-8963-3E5DA3CED356}" type="presParOf" srcId="{DF671322-9402-4D84-80F9-3DFEDE908CFC}" destId="{5064155B-D79C-4FED-8B4C-FFBF209A8E12}" srcOrd="2" destOrd="0" presId="urn:microsoft.com/office/officeart/2005/8/layout/hProcess7"/>
    <dgm:cxn modelId="{00D59214-266D-4DFE-B134-FC36E73EBC4F}" type="presParOf" srcId="{5064155B-D79C-4FED-8B4C-FFBF209A8E12}" destId="{E613AB77-7F7E-4969-98CE-5FDC290E06B0}" srcOrd="0" destOrd="0" presId="urn:microsoft.com/office/officeart/2005/8/layout/hProcess7"/>
    <dgm:cxn modelId="{6FF75290-7B61-4F5E-A0B8-12318FDD607B}" type="presParOf" srcId="{5064155B-D79C-4FED-8B4C-FFBF209A8E12}" destId="{91917096-BD95-4741-9379-E106499E4AD2}" srcOrd="1" destOrd="0" presId="urn:microsoft.com/office/officeart/2005/8/layout/hProcess7"/>
    <dgm:cxn modelId="{2C861915-2141-40A9-9DD8-EC10EC67D89F}" type="presParOf" srcId="{5064155B-D79C-4FED-8B4C-FFBF209A8E12}" destId="{6FF6D032-F23A-441B-9B55-014C23C66436}" srcOrd="2" destOrd="0" presId="urn:microsoft.com/office/officeart/2005/8/layout/hProcess7"/>
    <dgm:cxn modelId="{CDEEB3D3-4C8F-40AC-B88D-73BECD81D5E1}" type="presParOf" srcId="{DF671322-9402-4D84-80F9-3DFEDE908CFC}" destId="{DCC7AFEE-55A7-41FC-9B88-36E0B79A37E4}" srcOrd="3" destOrd="0" presId="urn:microsoft.com/office/officeart/2005/8/layout/hProcess7"/>
    <dgm:cxn modelId="{91965A61-7372-4A93-8AC3-1C51EFFC4447}" type="presParOf" srcId="{DF671322-9402-4D84-80F9-3DFEDE908CFC}" destId="{6DB55B31-90AB-4E7F-A81B-BEF7D95F2789}" srcOrd="4" destOrd="0" presId="urn:microsoft.com/office/officeart/2005/8/layout/hProcess7"/>
    <dgm:cxn modelId="{DFC5187E-060C-4979-B873-DCB3D088ED86}" type="presParOf" srcId="{6DB55B31-90AB-4E7F-A81B-BEF7D95F2789}" destId="{B814DCB8-DA93-4351-BA2A-1756B7660C11}" srcOrd="0" destOrd="0" presId="urn:microsoft.com/office/officeart/2005/8/layout/hProcess7"/>
    <dgm:cxn modelId="{9CE4075B-014C-499C-A71D-57830C1AE41A}" type="presParOf" srcId="{6DB55B31-90AB-4E7F-A81B-BEF7D95F2789}" destId="{805DDBA0-47C9-42A8-9CDF-D33FC7090C9A}" srcOrd="1" destOrd="0" presId="urn:microsoft.com/office/officeart/2005/8/layout/hProcess7"/>
    <dgm:cxn modelId="{F543DF93-0A6D-4072-BD88-F6E8601EF4A1}" type="presParOf" srcId="{6DB55B31-90AB-4E7F-A81B-BEF7D95F2789}" destId="{500D3F8F-4CE7-447E-AC61-809521BBA50B}" srcOrd="2" destOrd="0" presId="urn:microsoft.com/office/officeart/2005/8/layout/hProcess7"/>
    <dgm:cxn modelId="{B0C94814-2AAC-4652-BA2B-C877901C1D3C}" type="presParOf" srcId="{DF671322-9402-4D84-80F9-3DFEDE908CFC}" destId="{4520A1EB-7A2C-44F9-939A-AD6657FEE4DD}" srcOrd="5" destOrd="0" presId="urn:microsoft.com/office/officeart/2005/8/layout/hProcess7"/>
    <dgm:cxn modelId="{C119B09D-B33C-4404-B7C7-5C81641B68A3}" type="presParOf" srcId="{DF671322-9402-4D84-80F9-3DFEDE908CFC}" destId="{C8D53E1A-4F4B-4D3D-99CF-95CBFDFC2800}" srcOrd="6" destOrd="0" presId="urn:microsoft.com/office/officeart/2005/8/layout/hProcess7"/>
    <dgm:cxn modelId="{0BAB06C0-7C45-4C94-9C3F-A20A0B5004FE}" type="presParOf" srcId="{C8D53E1A-4F4B-4D3D-99CF-95CBFDFC2800}" destId="{AA3C94FB-1EB9-447A-B97D-361A19A5C844}" srcOrd="0" destOrd="0" presId="urn:microsoft.com/office/officeart/2005/8/layout/hProcess7"/>
    <dgm:cxn modelId="{0DF1928F-688B-41C0-B4B7-2FBAD4A6BFCE}" type="presParOf" srcId="{C8D53E1A-4F4B-4D3D-99CF-95CBFDFC2800}" destId="{057A7217-FE4E-4D0E-AC5B-72EC5A066CD5}" srcOrd="1" destOrd="0" presId="urn:microsoft.com/office/officeart/2005/8/layout/hProcess7"/>
    <dgm:cxn modelId="{0A102AFB-E15B-4678-8DCD-74A192EF5509}" type="presParOf" srcId="{C8D53E1A-4F4B-4D3D-99CF-95CBFDFC2800}" destId="{9AEE87A3-5A75-4758-9454-C15EC2CC7D9F}" srcOrd="2" destOrd="0" presId="urn:microsoft.com/office/officeart/2005/8/layout/hProcess7"/>
    <dgm:cxn modelId="{3E2B66DE-5D6B-4164-A121-35767DE647BE}" type="presParOf" srcId="{DF671322-9402-4D84-80F9-3DFEDE908CFC}" destId="{BF8A9A63-51BA-4E0D-BE46-97C7A74DD49B}" srcOrd="7" destOrd="0" presId="urn:microsoft.com/office/officeart/2005/8/layout/hProcess7"/>
    <dgm:cxn modelId="{343C7207-F8DB-4D78-B212-DFAB516C6D4E}" type="presParOf" srcId="{DF671322-9402-4D84-80F9-3DFEDE908CFC}" destId="{2A9BF1A0-13D9-4880-B5BA-8A2AFC252916}" srcOrd="8" destOrd="0" presId="urn:microsoft.com/office/officeart/2005/8/layout/hProcess7"/>
    <dgm:cxn modelId="{7402FC17-B036-4206-BCC5-DCA59D887EBB}" type="presParOf" srcId="{2A9BF1A0-13D9-4880-B5BA-8A2AFC252916}" destId="{07A95FF0-65BC-4D2B-8300-37E0B3F7BCA4}" srcOrd="0" destOrd="0" presId="urn:microsoft.com/office/officeart/2005/8/layout/hProcess7"/>
    <dgm:cxn modelId="{6D26EA2D-6DBE-492D-899B-CE0A5BC2E499}" type="presParOf" srcId="{2A9BF1A0-13D9-4880-B5BA-8A2AFC252916}" destId="{CDE5E9C4-5FBF-4885-93BE-89358AD79E45}" srcOrd="1" destOrd="0" presId="urn:microsoft.com/office/officeart/2005/8/layout/hProcess7"/>
    <dgm:cxn modelId="{FA839F3C-C898-42DD-BAAE-157485E09B75}" type="presParOf" srcId="{2A9BF1A0-13D9-4880-B5BA-8A2AFC252916}" destId="{5431230D-7371-475E-934E-D9E9241FF33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213729" custScaleY="115444" custLinFactNeighborX="-126" custLinFactNeighborY="2796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12815" custScaleY="2288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202387" custScaleY="113882" custLinFactNeighborX="11791" custLinFactNeighborY="3867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65BA1-CC7B-4BB8-922B-E685AA71C4FD}" type="presOf" srcId="{D1E5EDF8-8437-40F1-BC89-AC7585E9011E}" destId="{C0D47D3A-D722-4519-9D8F-29087F724490}" srcOrd="0" destOrd="0" presId="urn:microsoft.com/office/officeart/2005/8/layout/hProcess7"/>
    <dgm:cxn modelId="{3527E731-7188-4FAB-808C-0D15575613B7}" type="presOf" srcId="{E51FEE45-AE5A-445C-B3C5-D9EFD4E7B8AB}" destId="{5C4B31CB-27FB-43D8-8804-7275467A4E96}" srcOrd="1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66E8867E-BC13-4D56-B1FD-4ADFBEBB64EF}" type="presOf" srcId="{829429FE-C7AD-4732-BC5F-5BCA30C7B3C8}" destId="{578EB0F0-9BA1-468C-B6AB-A69AF98E207F}" srcOrd="1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97113977-DC60-4557-AACE-F70022751BFE}" type="presOf" srcId="{829429FE-C7AD-4732-BC5F-5BCA30C7B3C8}" destId="{0DE41130-32BA-4244-BD69-E38C00B8742E}" srcOrd="0" destOrd="0" presId="urn:microsoft.com/office/officeart/2005/8/layout/hProcess7"/>
    <dgm:cxn modelId="{00F533DF-5FE0-4524-898C-B2F39F36CA81}" type="presOf" srcId="{691DC1A9-1AD2-44FA-964D-29D5444CF2DA}" destId="{79D92C6E-2B34-46EA-AEB8-91257B74E486}" srcOrd="0" destOrd="0" presId="urn:microsoft.com/office/officeart/2005/8/layout/hProcess7"/>
    <dgm:cxn modelId="{8BB860D2-741F-425F-94DE-0F63CCF7E119}" type="presOf" srcId="{D1E5EDF8-8437-40F1-BC89-AC7585E9011E}" destId="{ECC75E22-B8EE-4DE7-87BA-282DDF712163}" srcOrd="1" destOrd="0" presId="urn:microsoft.com/office/officeart/2005/8/layout/hProcess7"/>
    <dgm:cxn modelId="{D5AD46EE-4973-4987-B60E-F7B89EB97B50}" type="presOf" srcId="{C44DAC20-91FF-46CC-A768-E8934420AC70}" destId="{6BE85096-F429-4996-B3B1-AF225DCD50BB}" srcOrd="0" destOrd="0" presId="urn:microsoft.com/office/officeart/2005/8/layout/hProcess7"/>
    <dgm:cxn modelId="{B73A06CA-8D82-42E7-A6DC-703D7D1C54F2}" type="presOf" srcId="{91CD8557-DD17-4ADA-A6B6-7855752070A2}" destId="{8CF4ECD6-708F-41FD-859E-DBEA8A821C14}" srcOrd="0" destOrd="0" presId="urn:microsoft.com/office/officeart/2005/8/layout/hProcess7"/>
    <dgm:cxn modelId="{45C9FA44-D31A-4DE3-99BD-7EBF7F4BA9AF}" type="presOf" srcId="{B94D3870-7AF0-4CAD-993D-07E1F29E93CD}" destId="{C92FA653-788B-4F95-8F1B-7EC74FFFC0AB}" srcOrd="0" destOrd="0" presId="urn:microsoft.com/office/officeart/2005/8/layout/hProcess7"/>
    <dgm:cxn modelId="{2F0B1B79-ACF6-41DE-B2BF-92B7CA46EF8C}" type="presOf" srcId="{E51FEE45-AE5A-445C-B3C5-D9EFD4E7B8AB}" destId="{D8984A07-59B2-4FE3-AEA6-82B7F607A0B9}" srcOrd="0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2344E959-9231-4697-B94F-DB9A062D735C}" type="presParOf" srcId="{8CF4ECD6-708F-41FD-859E-DBEA8A821C14}" destId="{50E38B8A-BCE4-4729-A106-4B4499A28801}" srcOrd="0" destOrd="0" presId="urn:microsoft.com/office/officeart/2005/8/layout/hProcess7"/>
    <dgm:cxn modelId="{9427397D-34D9-40C3-9796-2103DE94928C}" type="presParOf" srcId="{50E38B8A-BCE4-4729-A106-4B4499A28801}" destId="{C0D47D3A-D722-4519-9D8F-29087F724490}" srcOrd="0" destOrd="0" presId="urn:microsoft.com/office/officeart/2005/8/layout/hProcess7"/>
    <dgm:cxn modelId="{63D9A1A5-1E9F-46E6-9E00-4658858A0A20}" type="presParOf" srcId="{50E38B8A-BCE4-4729-A106-4B4499A28801}" destId="{ECC75E22-B8EE-4DE7-87BA-282DDF712163}" srcOrd="1" destOrd="0" presId="urn:microsoft.com/office/officeart/2005/8/layout/hProcess7"/>
    <dgm:cxn modelId="{68BD8500-7C1B-42BB-B75A-80BEAE46B4D4}" type="presParOf" srcId="{50E38B8A-BCE4-4729-A106-4B4499A28801}" destId="{79D92C6E-2B34-46EA-AEB8-91257B74E486}" srcOrd="2" destOrd="0" presId="urn:microsoft.com/office/officeart/2005/8/layout/hProcess7"/>
    <dgm:cxn modelId="{92C74F49-4104-41B3-B6F7-A81E0316625B}" type="presParOf" srcId="{8CF4ECD6-708F-41FD-859E-DBEA8A821C14}" destId="{A6D0F62C-5A26-4F3A-BD9B-6C7D66CBEABB}" srcOrd="1" destOrd="0" presId="urn:microsoft.com/office/officeart/2005/8/layout/hProcess7"/>
    <dgm:cxn modelId="{4CDBF6FF-48B0-4553-987C-6D39F006D9B7}" type="presParOf" srcId="{8CF4ECD6-708F-41FD-859E-DBEA8A821C14}" destId="{3B6212C9-F43E-4846-A514-06F7887C5432}" srcOrd="2" destOrd="0" presId="urn:microsoft.com/office/officeart/2005/8/layout/hProcess7"/>
    <dgm:cxn modelId="{BE5DB707-3812-4086-A25E-59413DF718B1}" type="presParOf" srcId="{3B6212C9-F43E-4846-A514-06F7887C5432}" destId="{69186C42-2BE7-4576-8460-D3C2CE8F2A8C}" srcOrd="0" destOrd="0" presId="urn:microsoft.com/office/officeart/2005/8/layout/hProcess7"/>
    <dgm:cxn modelId="{AC747EA9-75FB-4D77-84B0-DA691AE864F3}" type="presParOf" srcId="{3B6212C9-F43E-4846-A514-06F7887C5432}" destId="{45A00AF9-3DF9-4666-869D-9476F0F28234}" srcOrd="1" destOrd="0" presId="urn:microsoft.com/office/officeart/2005/8/layout/hProcess7"/>
    <dgm:cxn modelId="{5744F724-8058-44CF-90F3-7697E644D07C}" type="presParOf" srcId="{3B6212C9-F43E-4846-A514-06F7887C5432}" destId="{990CCCC8-6791-4E7C-8F4E-94C534912D19}" srcOrd="2" destOrd="0" presId="urn:microsoft.com/office/officeart/2005/8/layout/hProcess7"/>
    <dgm:cxn modelId="{A2DACD1F-CD9D-40CD-B871-0BBBA7E60DB5}" type="presParOf" srcId="{8CF4ECD6-708F-41FD-859E-DBEA8A821C14}" destId="{1ED2DA83-6333-42BC-AE05-6E87F595D7B4}" srcOrd="3" destOrd="0" presId="urn:microsoft.com/office/officeart/2005/8/layout/hProcess7"/>
    <dgm:cxn modelId="{8D4C9183-953E-49FB-986E-F71114EB3E38}" type="presParOf" srcId="{8CF4ECD6-708F-41FD-859E-DBEA8A821C14}" destId="{8AB87514-9201-4657-A1E1-954132B3FB27}" srcOrd="4" destOrd="0" presId="urn:microsoft.com/office/officeart/2005/8/layout/hProcess7"/>
    <dgm:cxn modelId="{D0D07381-970C-49B2-A6A7-2A4CF0B6AB57}" type="presParOf" srcId="{8AB87514-9201-4657-A1E1-954132B3FB27}" destId="{0DE41130-32BA-4244-BD69-E38C00B8742E}" srcOrd="0" destOrd="0" presId="urn:microsoft.com/office/officeart/2005/8/layout/hProcess7"/>
    <dgm:cxn modelId="{DF14A7F8-4738-468E-A6C3-8C63C51472AE}" type="presParOf" srcId="{8AB87514-9201-4657-A1E1-954132B3FB27}" destId="{578EB0F0-9BA1-468C-B6AB-A69AF98E207F}" srcOrd="1" destOrd="0" presId="urn:microsoft.com/office/officeart/2005/8/layout/hProcess7"/>
    <dgm:cxn modelId="{C274CA55-28FD-4B95-86B9-6FBED525476B}" type="presParOf" srcId="{8AB87514-9201-4657-A1E1-954132B3FB27}" destId="{C92FA653-788B-4F95-8F1B-7EC74FFFC0AB}" srcOrd="2" destOrd="0" presId="urn:microsoft.com/office/officeart/2005/8/layout/hProcess7"/>
    <dgm:cxn modelId="{B5624B76-A7CA-4720-B40B-46ECA9B27E92}" type="presParOf" srcId="{8CF4ECD6-708F-41FD-859E-DBEA8A821C14}" destId="{90F4F9AC-651D-4515-B854-3C53C87AD6A6}" srcOrd="5" destOrd="0" presId="urn:microsoft.com/office/officeart/2005/8/layout/hProcess7"/>
    <dgm:cxn modelId="{506F4A05-E02C-4737-9EF9-BDF1C0A36214}" type="presParOf" srcId="{8CF4ECD6-708F-41FD-859E-DBEA8A821C14}" destId="{A277B2C3-134A-4F68-930F-EA2C3BB6D676}" srcOrd="6" destOrd="0" presId="urn:microsoft.com/office/officeart/2005/8/layout/hProcess7"/>
    <dgm:cxn modelId="{6A16F89E-208B-487A-8841-7E96BF9ABD6E}" type="presParOf" srcId="{A277B2C3-134A-4F68-930F-EA2C3BB6D676}" destId="{65E4E5F1-7549-40C3-BBF0-A61864B0F63B}" srcOrd="0" destOrd="0" presId="urn:microsoft.com/office/officeart/2005/8/layout/hProcess7"/>
    <dgm:cxn modelId="{7BCF5CEF-8593-41BC-BAE8-06F0027F386C}" type="presParOf" srcId="{A277B2C3-134A-4F68-930F-EA2C3BB6D676}" destId="{AB21EFF7-E518-4425-A385-33B1C8258FF2}" srcOrd="1" destOrd="0" presId="urn:microsoft.com/office/officeart/2005/8/layout/hProcess7"/>
    <dgm:cxn modelId="{F274FAED-A427-44D9-BEF9-774D603E4AAD}" type="presParOf" srcId="{A277B2C3-134A-4F68-930F-EA2C3BB6D676}" destId="{2F934E4F-CB3F-4998-9A23-0349B2D09E2E}" srcOrd="2" destOrd="0" presId="urn:microsoft.com/office/officeart/2005/8/layout/hProcess7"/>
    <dgm:cxn modelId="{2076C27E-E053-4900-BFC8-A95D28911400}" type="presParOf" srcId="{8CF4ECD6-708F-41FD-859E-DBEA8A821C14}" destId="{C10D0222-2287-4CB2-A3DB-3120589ADE9D}" srcOrd="7" destOrd="0" presId="urn:microsoft.com/office/officeart/2005/8/layout/hProcess7"/>
    <dgm:cxn modelId="{6731375F-EECF-4CB6-A541-1AFB67771F7D}" type="presParOf" srcId="{8CF4ECD6-708F-41FD-859E-DBEA8A821C14}" destId="{8A30CD95-68C6-48DF-9227-4AEEF9D8754D}" srcOrd="8" destOrd="0" presId="urn:microsoft.com/office/officeart/2005/8/layout/hProcess7"/>
    <dgm:cxn modelId="{B580F34A-4A73-4AC0-9C01-B07EBBFE677E}" type="presParOf" srcId="{8A30CD95-68C6-48DF-9227-4AEEF9D8754D}" destId="{D8984A07-59B2-4FE3-AEA6-82B7F607A0B9}" srcOrd="0" destOrd="0" presId="urn:microsoft.com/office/officeart/2005/8/layout/hProcess7"/>
    <dgm:cxn modelId="{FE8A9F12-E6CC-4A35-9066-B95C6B21051B}" type="presParOf" srcId="{8A30CD95-68C6-48DF-9227-4AEEF9D8754D}" destId="{5C4B31CB-27FB-43D8-8804-7275467A4E96}" srcOrd="1" destOrd="0" presId="urn:microsoft.com/office/officeart/2005/8/layout/hProcess7"/>
    <dgm:cxn modelId="{BC7799D4-24E0-4B70-89B0-E08F27864482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213729" custScaleY="115444" custLinFactNeighborX="-126" custLinFactNeighborY="2796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12815" custScaleY="2288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202387" custScaleY="113882" custLinFactNeighborX="11791" custLinFactNeighborY="3867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81B3F-A441-4278-B0F5-423440E0B889}" type="presOf" srcId="{E51FEE45-AE5A-445C-B3C5-D9EFD4E7B8AB}" destId="{D8984A07-59B2-4FE3-AEA6-82B7F607A0B9}" srcOrd="0" destOrd="0" presId="urn:microsoft.com/office/officeart/2005/8/layout/hProcess7"/>
    <dgm:cxn modelId="{374F9322-8201-483D-9F6F-EF74DE6AC31D}" type="presOf" srcId="{691DC1A9-1AD2-44FA-964D-29D5444CF2DA}" destId="{79D92C6E-2B34-46EA-AEB8-91257B74E486}" srcOrd="0" destOrd="0" presId="urn:microsoft.com/office/officeart/2005/8/layout/hProcess7"/>
    <dgm:cxn modelId="{577C6A76-33D8-4604-A284-C5D9C630FEAF}" type="presOf" srcId="{829429FE-C7AD-4732-BC5F-5BCA30C7B3C8}" destId="{0DE41130-32BA-4244-BD69-E38C00B8742E}" srcOrd="0" destOrd="0" presId="urn:microsoft.com/office/officeart/2005/8/layout/hProcess7"/>
    <dgm:cxn modelId="{3D4F4A72-C381-4459-8492-5E8A9888A678}" type="presOf" srcId="{C44DAC20-91FF-46CC-A768-E8934420AC70}" destId="{6BE85096-F429-4996-B3B1-AF225DCD50BB}" srcOrd="0" destOrd="0" presId="urn:microsoft.com/office/officeart/2005/8/layout/hProcess7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05D2C6A8-03D7-4477-A412-65638E572D13}" type="presOf" srcId="{829429FE-C7AD-4732-BC5F-5BCA30C7B3C8}" destId="{578EB0F0-9BA1-468C-B6AB-A69AF98E207F}" srcOrd="1" destOrd="0" presId="urn:microsoft.com/office/officeart/2005/8/layout/hProcess7"/>
    <dgm:cxn modelId="{BC4A9539-9255-444E-9F77-D524F5D96A0A}" type="presOf" srcId="{B94D3870-7AF0-4CAD-993D-07E1F29E93CD}" destId="{C92FA653-788B-4F95-8F1B-7EC74FFFC0AB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46099CD6-D11A-47D6-A10D-9430ABB9CBCE}" type="presOf" srcId="{D1E5EDF8-8437-40F1-BC89-AC7585E9011E}" destId="{ECC75E22-B8EE-4DE7-87BA-282DDF712163}" srcOrd="1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BD37B130-E5D5-4A7E-9270-73DCDE198F4D}" type="presOf" srcId="{E51FEE45-AE5A-445C-B3C5-D9EFD4E7B8AB}" destId="{5C4B31CB-27FB-43D8-8804-7275467A4E96}" srcOrd="1" destOrd="0" presId="urn:microsoft.com/office/officeart/2005/8/layout/hProcess7"/>
    <dgm:cxn modelId="{B3C35F14-9BC3-43D3-B78F-E813FA92023F}" type="presOf" srcId="{91CD8557-DD17-4ADA-A6B6-7855752070A2}" destId="{8CF4ECD6-708F-41FD-859E-DBEA8A821C14}" srcOrd="0" destOrd="0" presId="urn:microsoft.com/office/officeart/2005/8/layout/hProcess7"/>
    <dgm:cxn modelId="{244B6106-1DE1-477E-AC4A-B89CC61AF764}" type="presOf" srcId="{D1E5EDF8-8437-40F1-BC89-AC7585E9011E}" destId="{C0D47D3A-D722-4519-9D8F-29087F724490}" srcOrd="0" destOrd="0" presId="urn:microsoft.com/office/officeart/2005/8/layout/hProcess7"/>
    <dgm:cxn modelId="{DF8A1EF3-1E72-42CA-89CF-FB98C72C4641}" type="presParOf" srcId="{8CF4ECD6-708F-41FD-859E-DBEA8A821C14}" destId="{50E38B8A-BCE4-4729-A106-4B4499A28801}" srcOrd="0" destOrd="0" presId="urn:microsoft.com/office/officeart/2005/8/layout/hProcess7"/>
    <dgm:cxn modelId="{8D1AFAEC-C813-40BC-B460-8F113ED3701D}" type="presParOf" srcId="{50E38B8A-BCE4-4729-A106-4B4499A28801}" destId="{C0D47D3A-D722-4519-9D8F-29087F724490}" srcOrd="0" destOrd="0" presId="urn:microsoft.com/office/officeart/2005/8/layout/hProcess7"/>
    <dgm:cxn modelId="{BA5CD002-4714-42F3-9933-CCAC13A93BFA}" type="presParOf" srcId="{50E38B8A-BCE4-4729-A106-4B4499A28801}" destId="{ECC75E22-B8EE-4DE7-87BA-282DDF712163}" srcOrd="1" destOrd="0" presId="urn:microsoft.com/office/officeart/2005/8/layout/hProcess7"/>
    <dgm:cxn modelId="{CB07D09F-AFF4-4394-B947-4A7FCF699D83}" type="presParOf" srcId="{50E38B8A-BCE4-4729-A106-4B4499A28801}" destId="{79D92C6E-2B34-46EA-AEB8-91257B74E486}" srcOrd="2" destOrd="0" presId="urn:microsoft.com/office/officeart/2005/8/layout/hProcess7"/>
    <dgm:cxn modelId="{8B4B1CAD-FCD2-41EB-A9F1-A46EDB0F64F9}" type="presParOf" srcId="{8CF4ECD6-708F-41FD-859E-DBEA8A821C14}" destId="{A6D0F62C-5A26-4F3A-BD9B-6C7D66CBEABB}" srcOrd="1" destOrd="0" presId="urn:microsoft.com/office/officeart/2005/8/layout/hProcess7"/>
    <dgm:cxn modelId="{BEE39BB8-F24D-46BA-B41C-EDD9CB7E2B9C}" type="presParOf" srcId="{8CF4ECD6-708F-41FD-859E-DBEA8A821C14}" destId="{3B6212C9-F43E-4846-A514-06F7887C5432}" srcOrd="2" destOrd="0" presId="urn:microsoft.com/office/officeart/2005/8/layout/hProcess7"/>
    <dgm:cxn modelId="{A5ADA6D6-BED6-4E78-92B6-52209B16CB06}" type="presParOf" srcId="{3B6212C9-F43E-4846-A514-06F7887C5432}" destId="{69186C42-2BE7-4576-8460-D3C2CE8F2A8C}" srcOrd="0" destOrd="0" presId="urn:microsoft.com/office/officeart/2005/8/layout/hProcess7"/>
    <dgm:cxn modelId="{0BBE7BAA-ABF4-470A-9751-A03AAB8BD4C7}" type="presParOf" srcId="{3B6212C9-F43E-4846-A514-06F7887C5432}" destId="{45A00AF9-3DF9-4666-869D-9476F0F28234}" srcOrd="1" destOrd="0" presId="urn:microsoft.com/office/officeart/2005/8/layout/hProcess7"/>
    <dgm:cxn modelId="{8ADE6524-CC1E-483F-B250-91F659DBD4E4}" type="presParOf" srcId="{3B6212C9-F43E-4846-A514-06F7887C5432}" destId="{990CCCC8-6791-4E7C-8F4E-94C534912D19}" srcOrd="2" destOrd="0" presId="urn:microsoft.com/office/officeart/2005/8/layout/hProcess7"/>
    <dgm:cxn modelId="{ECF69841-79B2-4248-BDA1-49B3DB2EBE76}" type="presParOf" srcId="{8CF4ECD6-708F-41FD-859E-DBEA8A821C14}" destId="{1ED2DA83-6333-42BC-AE05-6E87F595D7B4}" srcOrd="3" destOrd="0" presId="urn:microsoft.com/office/officeart/2005/8/layout/hProcess7"/>
    <dgm:cxn modelId="{CBF2C91D-E6DC-4620-A32E-DAA07BAAD380}" type="presParOf" srcId="{8CF4ECD6-708F-41FD-859E-DBEA8A821C14}" destId="{8AB87514-9201-4657-A1E1-954132B3FB27}" srcOrd="4" destOrd="0" presId="urn:microsoft.com/office/officeart/2005/8/layout/hProcess7"/>
    <dgm:cxn modelId="{3E6755D4-A6B4-4D30-996B-575037042EDC}" type="presParOf" srcId="{8AB87514-9201-4657-A1E1-954132B3FB27}" destId="{0DE41130-32BA-4244-BD69-E38C00B8742E}" srcOrd="0" destOrd="0" presId="urn:microsoft.com/office/officeart/2005/8/layout/hProcess7"/>
    <dgm:cxn modelId="{3B6ACDB2-7563-415B-8D29-AF1E5D39C1FC}" type="presParOf" srcId="{8AB87514-9201-4657-A1E1-954132B3FB27}" destId="{578EB0F0-9BA1-468C-B6AB-A69AF98E207F}" srcOrd="1" destOrd="0" presId="urn:microsoft.com/office/officeart/2005/8/layout/hProcess7"/>
    <dgm:cxn modelId="{9989EAC3-9086-4C7F-AD50-2EB6CCD7F060}" type="presParOf" srcId="{8AB87514-9201-4657-A1E1-954132B3FB27}" destId="{C92FA653-788B-4F95-8F1B-7EC74FFFC0AB}" srcOrd="2" destOrd="0" presId="urn:microsoft.com/office/officeart/2005/8/layout/hProcess7"/>
    <dgm:cxn modelId="{A24B3FFF-4283-4639-B686-287CD834647F}" type="presParOf" srcId="{8CF4ECD6-708F-41FD-859E-DBEA8A821C14}" destId="{90F4F9AC-651D-4515-B854-3C53C87AD6A6}" srcOrd="5" destOrd="0" presId="urn:microsoft.com/office/officeart/2005/8/layout/hProcess7"/>
    <dgm:cxn modelId="{3B0783E7-5DE0-4B49-AD6E-07D1CFB2433F}" type="presParOf" srcId="{8CF4ECD6-708F-41FD-859E-DBEA8A821C14}" destId="{A277B2C3-134A-4F68-930F-EA2C3BB6D676}" srcOrd="6" destOrd="0" presId="urn:microsoft.com/office/officeart/2005/8/layout/hProcess7"/>
    <dgm:cxn modelId="{C1C6F12F-9B7A-4F48-B81A-43FE2B27D95E}" type="presParOf" srcId="{A277B2C3-134A-4F68-930F-EA2C3BB6D676}" destId="{65E4E5F1-7549-40C3-BBF0-A61864B0F63B}" srcOrd="0" destOrd="0" presId="urn:microsoft.com/office/officeart/2005/8/layout/hProcess7"/>
    <dgm:cxn modelId="{E733590A-050C-4E9A-9597-010EC6306510}" type="presParOf" srcId="{A277B2C3-134A-4F68-930F-EA2C3BB6D676}" destId="{AB21EFF7-E518-4425-A385-33B1C8258FF2}" srcOrd="1" destOrd="0" presId="urn:microsoft.com/office/officeart/2005/8/layout/hProcess7"/>
    <dgm:cxn modelId="{972E021D-05F3-41B2-B169-8C8D6173073D}" type="presParOf" srcId="{A277B2C3-134A-4F68-930F-EA2C3BB6D676}" destId="{2F934E4F-CB3F-4998-9A23-0349B2D09E2E}" srcOrd="2" destOrd="0" presId="urn:microsoft.com/office/officeart/2005/8/layout/hProcess7"/>
    <dgm:cxn modelId="{8B585EC4-03BB-424D-8A9A-DAEAE0CBD70E}" type="presParOf" srcId="{8CF4ECD6-708F-41FD-859E-DBEA8A821C14}" destId="{C10D0222-2287-4CB2-A3DB-3120589ADE9D}" srcOrd="7" destOrd="0" presId="urn:microsoft.com/office/officeart/2005/8/layout/hProcess7"/>
    <dgm:cxn modelId="{A9B0038D-340F-4D01-8594-0B27E0272BF3}" type="presParOf" srcId="{8CF4ECD6-708F-41FD-859E-DBEA8A821C14}" destId="{8A30CD95-68C6-48DF-9227-4AEEF9D8754D}" srcOrd="8" destOrd="0" presId="urn:microsoft.com/office/officeart/2005/8/layout/hProcess7"/>
    <dgm:cxn modelId="{371416B2-2985-46C0-AE4D-5504215B256F}" type="presParOf" srcId="{8A30CD95-68C6-48DF-9227-4AEEF9D8754D}" destId="{D8984A07-59B2-4FE3-AEA6-82B7F607A0B9}" srcOrd="0" destOrd="0" presId="urn:microsoft.com/office/officeart/2005/8/layout/hProcess7"/>
    <dgm:cxn modelId="{51837611-3669-475C-BE96-5D9E00FFCB63}" type="presParOf" srcId="{8A30CD95-68C6-48DF-9227-4AEEF9D8754D}" destId="{5C4B31CB-27FB-43D8-8804-7275467A4E96}" srcOrd="1" destOrd="0" presId="urn:microsoft.com/office/officeart/2005/8/layout/hProcess7"/>
    <dgm:cxn modelId="{D3B0F148-D962-4850-89A1-C0C2F481316A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213729" custScaleY="115444" custLinFactNeighborX="-126" custLinFactNeighborY="2796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12815" custScaleY="2288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202387" custScaleY="113882" custLinFactNeighborX="11791" custLinFactNeighborY="3867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B0C2B-D1B2-4FE5-BFD7-EFFAEE9FFC87}" type="presOf" srcId="{E51FEE45-AE5A-445C-B3C5-D9EFD4E7B8AB}" destId="{5C4B31CB-27FB-43D8-8804-7275467A4E96}" srcOrd="1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1E655031-7BBF-4D75-B391-871E236413B8}" type="presOf" srcId="{691DC1A9-1AD2-44FA-964D-29D5444CF2DA}" destId="{79D92C6E-2B34-46EA-AEB8-91257B74E486}" srcOrd="0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8A2378E4-A43E-4A0E-9336-6936921D544C}" type="presOf" srcId="{D1E5EDF8-8437-40F1-BC89-AC7585E9011E}" destId="{ECC75E22-B8EE-4DE7-87BA-282DDF712163}" srcOrd="1" destOrd="0" presId="urn:microsoft.com/office/officeart/2005/8/layout/hProcess7"/>
    <dgm:cxn modelId="{C4AEFC3A-425E-4F97-B055-EC7964DD5760}" type="presOf" srcId="{E51FEE45-AE5A-445C-B3C5-D9EFD4E7B8AB}" destId="{D8984A07-59B2-4FE3-AEA6-82B7F607A0B9}" srcOrd="0" destOrd="0" presId="urn:microsoft.com/office/officeart/2005/8/layout/hProcess7"/>
    <dgm:cxn modelId="{5A9F8ACC-DE34-4482-A2FD-5071CE1972EC}" type="presOf" srcId="{B94D3870-7AF0-4CAD-993D-07E1F29E93CD}" destId="{C92FA653-788B-4F95-8F1B-7EC74FFFC0AB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5B9558A2-6880-45CE-A615-CA3ADF844DE8}" type="presOf" srcId="{C44DAC20-91FF-46CC-A768-E8934420AC70}" destId="{6BE85096-F429-4996-B3B1-AF225DCD50BB}" srcOrd="0" destOrd="0" presId="urn:microsoft.com/office/officeart/2005/8/layout/hProcess7"/>
    <dgm:cxn modelId="{9BD81970-7137-4F4B-873B-FB7ED66780B6}" type="presOf" srcId="{829429FE-C7AD-4732-BC5F-5BCA30C7B3C8}" destId="{0DE41130-32BA-4244-BD69-E38C00B8742E}" srcOrd="0" destOrd="0" presId="urn:microsoft.com/office/officeart/2005/8/layout/hProcess7"/>
    <dgm:cxn modelId="{6E1062E7-C011-4BE1-94F0-FA34A22DD956}" type="presOf" srcId="{D1E5EDF8-8437-40F1-BC89-AC7585E9011E}" destId="{C0D47D3A-D722-4519-9D8F-29087F724490}" srcOrd="0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7C09B975-E6D2-40A9-B043-62C60C0B9A25}" type="presOf" srcId="{91CD8557-DD17-4ADA-A6B6-7855752070A2}" destId="{8CF4ECD6-708F-41FD-859E-DBEA8A821C14}" srcOrd="0" destOrd="0" presId="urn:microsoft.com/office/officeart/2005/8/layout/hProcess7"/>
    <dgm:cxn modelId="{E4F0AE04-B2EA-41E0-BE9E-D2B4AE07E3E2}" type="presOf" srcId="{829429FE-C7AD-4732-BC5F-5BCA30C7B3C8}" destId="{578EB0F0-9BA1-468C-B6AB-A69AF98E207F}" srcOrd="1" destOrd="0" presId="urn:microsoft.com/office/officeart/2005/8/layout/hProcess7"/>
    <dgm:cxn modelId="{13790BA5-53B0-47DC-B516-73051EB02CA1}" type="presParOf" srcId="{8CF4ECD6-708F-41FD-859E-DBEA8A821C14}" destId="{50E38B8A-BCE4-4729-A106-4B4499A28801}" srcOrd="0" destOrd="0" presId="urn:microsoft.com/office/officeart/2005/8/layout/hProcess7"/>
    <dgm:cxn modelId="{49ED680B-11EC-49B8-BC2C-A7B9EE6A1475}" type="presParOf" srcId="{50E38B8A-BCE4-4729-A106-4B4499A28801}" destId="{C0D47D3A-D722-4519-9D8F-29087F724490}" srcOrd="0" destOrd="0" presId="urn:microsoft.com/office/officeart/2005/8/layout/hProcess7"/>
    <dgm:cxn modelId="{6F39E7DC-5087-4B11-B01A-B173C2C05F17}" type="presParOf" srcId="{50E38B8A-BCE4-4729-A106-4B4499A28801}" destId="{ECC75E22-B8EE-4DE7-87BA-282DDF712163}" srcOrd="1" destOrd="0" presId="urn:microsoft.com/office/officeart/2005/8/layout/hProcess7"/>
    <dgm:cxn modelId="{14F71F1A-9668-40E3-8023-D9EE577038AE}" type="presParOf" srcId="{50E38B8A-BCE4-4729-A106-4B4499A28801}" destId="{79D92C6E-2B34-46EA-AEB8-91257B74E486}" srcOrd="2" destOrd="0" presId="urn:microsoft.com/office/officeart/2005/8/layout/hProcess7"/>
    <dgm:cxn modelId="{96145CAF-4CC7-4EE7-9EE7-1510D6DBF595}" type="presParOf" srcId="{8CF4ECD6-708F-41FD-859E-DBEA8A821C14}" destId="{A6D0F62C-5A26-4F3A-BD9B-6C7D66CBEABB}" srcOrd="1" destOrd="0" presId="urn:microsoft.com/office/officeart/2005/8/layout/hProcess7"/>
    <dgm:cxn modelId="{76D46C67-9BC1-4EEE-AC82-59D5DE4F7FE3}" type="presParOf" srcId="{8CF4ECD6-708F-41FD-859E-DBEA8A821C14}" destId="{3B6212C9-F43E-4846-A514-06F7887C5432}" srcOrd="2" destOrd="0" presId="urn:microsoft.com/office/officeart/2005/8/layout/hProcess7"/>
    <dgm:cxn modelId="{526F0880-2B4F-4482-960E-AD79E330BF72}" type="presParOf" srcId="{3B6212C9-F43E-4846-A514-06F7887C5432}" destId="{69186C42-2BE7-4576-8460-D3C2CE8F2A8C}" srcOrd="0" destOrd="0" presId="urn:microsoft.com/office/officeart/2005/8/layout/hProcess7"/>
    <dgm:cxn modelId="{40A83FD2-DC83-4D1D-83E9-E15D7F979546}" type="presParOf" srcId="{3B6212C9-F43E-4846-A514-06F7887C5432}" destId="{45A00AF9-3DF9-4666-869D-9476F0F28234}" srcOrd="1" destOrd="0" presId="urn:microsoft.com/office/officeart/2005/8/layout/hProcess7"/>
    <dgm:cxn modelId="{58002F52-2AF7-4FCE-AF84-4756F579B333}" type="presParOf" srcId="{3B6212C9-F43E-4846-A514-06F7887C5432}" destId="{990CCCC8-6791-4E7C-8F4E-94C534912D19}" srcOrd="2" destOrd="0" presId="urn:microsoft.com/office/officeart/2005/8/layout/hProcess7"/>
    <dgm:cxn modelId="{4CF3AB8C-1EA8-44A0-890D-983ACF8AF2D7}" type="presParOf" srcId="{8CF4ECD6-708F-41FD-859E-DBEA8A821C14}" destId="{1ED2DA83-6333-42BC-AE05-6E87F595D7B4}" srcOrd="3" destOrd="0" presId="urn:microsoft.com/office/officeart/2005/8/layout/hProcess7"/>
    <dgm:cxn modelId="{2B401A78-48D6-407D-9FCE-D384E871E0EE}" type="presParOf" srcId="{8CF4ECD6-708F-41FD-859E-DBEA8A821C14}" destId="{8AB87514-9201-4657-A1E1-954132B3FB27}" srcOrd="4" destOrd="0" presId="urn:microsoft.com/office/officeart/2005/8/layout/hProcess7"/>
    <dgm:cxn modelId="{A6FB1602-CF95-47E5-8165-9F46151DA7FD}" type="presParOf" srcId="{8AB87514-9201-4657-A1E1-954132B3FB27}" destId="{0DE41130-32BA-4244-BD69-E38C00B8742E}" srcOrd="0" destOrd="0" presId="urn:microsoft.com/office/officeart/2005/8/layout/hProcess7"/>
    <dgm:cxn modelId="{118516A1-9374-438F-BBEB-A6C00B52C01D}" type="presParOf" srcId="{8AB87514-9201-4657-A1E1-954132B3FB27}" destId="{578EB0F0-9BA1-468C-B6AB-A69AF98E207F}" srcOrd="1" destOrd="0" presId="urn:microsoft.com/office/officeart/2005/8/layout/hProcess7"/>
    <dgm:cxn modelId="{0D7B175A-51B2-46FB-91E9-C82BAB4AAD1A}" type="presParOf" srcId="{8AB87514-9201-4657-A1E1-954132B3FB27}" destId="{C92FA653-788B-4F95-8F1B-7EC74FFFC0AB}" srcOrd="2" destOrd="0" presId="urn:microsoft.com/office/officeart/2005/8/layout/hProcess7"/>
    <dgm:cxn modelId="{DC136323-A0E5-46D4-A316-A8E73D899DAD}" type="presParOf" srcId="{8CF4ECD6-708F-41FD-859E-DBEA8A821C14}" destId="{90F4F9AC-651D-4515-B854-3C53C87AD6A6}" srcOrd="5" destOrd="0" presId="urn:microsoft.com/office/officeart/2005/8/layout/hProcess7"/>
    <dgm:cxn modelId="{B141DBCF-0B5F-41BB-BDF3-A685CCBB266D}" type="presParOf" srcId="{8CF4ECD6-708F-41FD-859E-DBEA8A821C14}" destId="{A277B2C3-134A-4F68-930F-EA2C3BB6D676}" srcOrd="6" destOrd="0" presId="urn:microsoft.com/office/officeart/2005/8/layout/hProcess7"/>
    <dgm:cxn modelId="{34C059DD-38EA-48BC-BF4A-866E3A932FFE}" type="presParOf" srcId="{A277B2C3-134A-4F68-930F-EA2C3BB6D676}" destId="{65E4E5F1-7549-40C3-BBF0-A61864B0F63B}" srcOrd="0" destOrd="0" presId="urn:microsoft.com/office/officeart/2005/8/layout/hProcess7"/>
    <dgm:cxn modelId="{F86D9B56-387A-43A9-BCDA-D3F06D128962}" type="presParOf" srcId="{A277B2C3-134A-4F68-930F-EA2C3BB6D676}" destId="{AB21EFF7-E518-4425-A385-33B1C8258FF2}" srcOrd="1" destOrd="0" presId="urn:microsoft.com/office/officeart/2005/8/layout/hProcess7"/>
    <dgm:cxn modelId="{85F6FF5D-BDF2-4C15-A28A-1B16835AB88B}" type="presParOf" srcId="{A277B2C3-134A-4F68-930F-EA2C3BB6D676}" destId="{2F934E4F-CB3F-4998-9A23-0349B2D09E2E}" srcOrd="2" destOrd="0" presId="urn:microsoft.com/office/officeart/2005/8/layout/hProcess7"/>
    <dgm:cxn modelId="{F528BDC7-B408-49CE-87CD-49F033A18E12}" type="presParOf" srcId="{8CF4ECD6-708F-41FD-859E-DBEA8A821C14}" destId="{C10D0222-2287-4CB2-A3DB-3120589ADE9D}" srcOrd="7" destOrd="0" presId="urn:microsoft.com/office/officeart/2005/8/layout/hProcess7"/>
    <dgm:cxn modelId="{1B654FE0-E937-4B2D-9951-85FA62518E2F}" type="presParOf" srcId="{8CF4ECD6-708F-41FD-859E-DBEA8A821C14}" destId="{8A30CD95-68C6-48DF-9227-4AEEF9D8754D}" srcOrd="8" destOrd="0" presId="urn:microsoft.com/office/officeart/2005/8/layout/hProcess7"/>
    <dgm:cxn modelId="{D45E0EA2-BFB7-4671-ADD5-DA95F063756F}" type="presParOf" srcId="{8A30CD95-68C6-48DF-9227-4AEEF9D8754D}" destId="{D8984A07-59B2-4FE3-AEA6-82B7F607A0B9}" srcOrd="0" destOrd="0" presId="urn:microsoft.com/office/officeart/2005/8/layout/hProcess7"/>
    <dgm:cxn modelId="{56C973C0-A14D-4CF5-96FD-89D10271946A}" type="presParOf" srcId="{8A30CD95-68C6-48DF-9227-4AEEF9D8754D}" destId="{5C4B31CB-27FB-43D8-8804-7275467A4E96}" srcOrd="1" destOrd="0" presId="urn:microsoft.com/office/officeart/2005/8/layout/hProcess7"/>
    <dgm:cxn modelId="{DEF7222C-975B-40B7-9F06-351256DEB227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213729" custScaleY="115444" custLinFactNeighborX="-126" custLinFactNeighborY="2796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12815" custScaleY="2288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202387" custScaleY="113882" custLinFactNeighborX="11791" custLinFactNeighborY="4395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C1F088-A676-49FE-8537-1A967CA28F11}" type="presOf" srcId="{C44DAC20-91FF-46CC-A768-E8934420AC70}" destId="{6BE85096-F429-4996-B3B1-AF225DCD50BB}" srcOrd="0" destOrd="0" presId="urn:microsoft.com/office/officeart/2005/8/layout/hProcess7"/>
    <dgm:cxn modelId="{58539DB1-1C9D-4F09-BEDB-3936C9D2D135}" type="presOf" srcId="{691DC1A9-1AD2-44FA-964D-29D5444CF2DA}" destId="{79D92C6E-2B34-46EA-AEB8-91257B74E486}" srcOrd="0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8461291D-AC7A-4584-872D-9D4343AC5B0A}" type="presOf" srcId="{B94D3870-7AF0-4CAD-993D-07E1F29E93CD}" destId="{C92FA653-788B-4F95-8F1B-7EC74FFFC0AB}" srcOrd="0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561517E8-9DD9-490E-8EB2-23A65963FA98}" type="presOf" srcId="{E51FEE45-AE5A-445C-B3C5-D9EFD4E7B8AB}" destId="{5C4B31CB-27FB-43D8-8804-7275467A4E96}" srcOrd="1" destOrd="0" presId="urn:microsoft.com/office/officeart/2005/8/layout/hProcess7"/>
    <dgm:cxn modelId="{1FFDE205-58AC-4708-A686-F9DB165DF55F}" type="presOf" srcId="{829429FE-C7AD-4732-BC5F-5BCA30C7B3C8}" destId="{0DE41130-32BA-4244-BD69-E38C00B8742E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185E8E53-CFD9-430E-BE7D-9335D73E4AD6}" type="presOf" srcId="{E51FEE45-AE5A-445C-B3C5-D9EFD4E7B8AB}" destId="{D8984A07-59B2-4FE3-AEA6-82B7F607A0B9}" srcOrd="0" destOrd="0" presId="urn:microsoft.com/office/officeart/2005/8/layout/hProcess7"/>
    <dgm:cxn modelId="{AA4FE213-6CC0-48FE-ABF1-3BDF071C1B26}" type="presOf" srcId="{D1E5EDF8-8437-40F1-BC89-AC7585E9011E}" destId="{ECC75E22-B8EE-4DE7-87BA-282DDF712163}" srcOrd="1" destOrd="0" presId="urn:microsoft.com/office/officeart/2005/8/layout/hProcess7"/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C368C1BF-9D28-4F58-8403-971647C54546}" type="presOf" srcId="{91CD8557-DD17-4ADA-A6B6-7855752070A2}" destId="{8CF4ECD6-708F-41FD-859E-DBEA8A821C14}" srcOrd="0" destOrd="0" presId="urn:microsoft.com/office/officeart/2005/8/layout/hProcess7"/>
    <dgm:cxn modelId="{CB371292-A5F3-4200-A64B-7A5F2B1DC60B}" type="presOf" srcId="{829429FE-C7AD-4732-BC5F-5BCA30C7B3C8}" destId="{578EB0F0-9BA1-468C-B6AB-A69AF98E207F}" srcOrd="1" destOrd="0" presId="urn:microsoft.com/office/officeart/2005/8/layout/hProcess7"/>
    <dgm:cxn modelId="{55B3BB4D-DA52-4191-AD3E-42B384CF1DC1}" type="presOf" srcId="{D1E5EDF8-8437-40F1-BC89-AC7585E9011E}" destId="{C0D47D3A-D722-4519-9D8F-29087F724490}" srcOrd="0" destOrd="0" presId="urn:microsoft.com/office/officeart/2005/8/layout/hProcess7"/>
    <dgm:cxn modelId="{D5252952-B3F1-4406-92D9-3C2FF3612EAD}" type="presParOf" srcId="{8CF4ECD6-708F-41FD-859E-DBEA8A821C14}" destId="{50E38B8A-BCE4-4729-A106-4B4499A28801}" srcOrd="0" destOrd="0" presId="urn:microsoft.com/office/officeart/2005/8/layout/hProcess7"/>
    <dgm:cxn modelId="{8F437AFB-758B-46A2-A30C-91F3BF120198}" type="presParOf" srcId="{50E38B8A-BCE4-4729-A106-4B4499A28801}" destId="{C0D47D3A-D722-4519-9D8F-29087F724490}" srcOrd="0" destOrd="0" presId="urn:microsoft.com/office/officeart/2005/8/layout/hProcess7"/>
    <dgm:cxn modelId="{D46AEA93-1407-4C44-8C50-F66D592C2054}" type="presParOf" srcId="{50E38B8A-BCE4-4729-A106-4B4499A28801}" destId="{ECC75E22-B8EE-4DE7-87BA-282DDF712163}" srcOrd="1" destOrd="0" presId="urn:microsoft.com/office/officeart/2005/8/layout/hProcess7"/>
    <dgm:cxn modelId="{9DD74EF1-89F7-464C-A5AB-16A6731D00A4}" type="presParOf" srcId="{50E38B8A-BCE4-4729-A106-4B4499A28801}" destId="{79D92C6E-2B34-46EA-AEB8-91257B74E486}" srcOrd="2" destOrd="0" presId="urn:microsoft.com/office/officeart/2005/8/layout/hProcess7"/>
    <dgm:cxn modelId="{C7D64702-FE07-460D-9BC9-8FB51C3B21B6}" type="presParOf" srcId="{8CF4ECD6-708F-41FD-859E-DBEA8A821C14}" destId="{A6D0F62C-5A26-4F3A-BD9B-6C7D66CBEABB}" srcOrd="1" destOrd="0" presId="urn:microsoft.com/office/officeart/2005/8/layout/hProcess7"/>
    <dgm:cxn modelId="{C6859EDD-933E-4207-B02B-2B8FFD54FAD7}" type="presParOf" srcId="{8CF4ECD6-708F-41FD-859E-DBEA8A821C14}" destId="{3B6212C9-F43E-4846-A514-06F7887C5432}" srcOrd="2" destOrd="0" presId="urn:microsoft.com/office/officeart/2005/8/layout/hProcess7"/>
    <dgm:cxn modelId="{70D8890C-B6CD-4831-B966-4E2E1E8544B9}" type="presParOf" srcId="{3B6212C9-F43E-4846-A514-06F7887C5432}" destId="{69186C42-2BE7-4576-8460-D3C2CE8F2A8C}" srcOrd="0" destOrd="0" presId="urn:microsoft.com/office/officeart/2005/8/layout/hProcess7"/>
    <dgm:cxn modelId="{EF7CE22F-A00E-414B-B95D-4E9C2B9CFFE1}" type="presParOf" srcId="{3B6212C9-F43E-4846-A514-06F7887C5432}" destId="{45A00AF9-3DF9-4666-869D-9476F0F28234}" srcOrd="1" destOrd="0" presId="urn:microsoft.com/office/officeart/2005/8/layout/hProcess7"/>
    <dgm:cxn modelId="{E6534495-7A5C-43AF-9641-1AACC5BCA9A3}" type="presParOf" srcId="{3B6212C9-F43E-4846-A514-06F7887C5432}" destId="{990CCCC8-6791-4E7C-8F4E-94C534912D19}" srcOrd="2" destOrd="0" presId="urn:microsoft.com/office/officeart/2005/8/layout/hProcess7"/>
    <dgm:cxn modelId="{7649B937-934F-43E7-AC2F-20B946F9C472}" type="presParOf" srcId="{8CF4ECD6-708F-41FD-859E-DBEA8A821C14}" destId="{1ED2DA83-6333-42BC-AE05-6E87F595D7B4}" srcOrd="3" destOrd="0" presId="urn:microsoft.com/office/officeart/2005/8/layout/hProcess7"/>
    <dgm:cxn modelId="{D403E398-ACBD-49BC-89E5-AC9021CC46A7}" type="presParOf" srcId="{8CF4ECD6-708F-41FD-859E-DBEA8A821C14}" destId="{8AB87514-9201-4657-A1E1-954132B3FB27}" srcOrd="4" destOrd="0" presId="urn:microsoft.com/office/officeart/2005/8/layout/hProcess7"/>
    <dgm:cxn modelId="{AB81FF6D-F80C-4BA9-95CC-E3745696AE71}" type="presParOf" srcId="{8AB87514-9201-4657-A1E1-954132B3FB27}" destId="{0DE41130-32BA-4244-BD69-E38C00B8742E}" srcOrd="0" destOrd="0" presId="urn:microsoft.com/office/officeart/2005/8/layout/hProcess7"/>
    <dgm:cxn modelId="{51C6D14A-F42B-4984-9AFD-7B66E0F09385}" type="presParOf" srcId="{8AB87514-9201-4657-A1E1-954132B3FB27}" destId="{578EB0F0-9BA1-468C-B6AB-A69AF98E207F}" srcOrd="1" destOrd="0" presId="urn:microsoft.com/office/officeart/2005/8/layout/hProcess7"/>
    <dgm:cxn modelId="{497E0792-9659-4176-A90D-EFE2C8979707}" type="presParOf" srcId="{8AB87514-9201-4657-A1E1-954132B3FB27}" destId="{C92FA653-788B-4F95-8F1B-7EC74FFFC0AB}" srcOrd="2" destOrd="0" presId="urn:microsoft.com/office/officeart/2005/8/layout/hProcess7"/>
    <dgm:cxn modelId="{93119C61-BBCF-4D0B-8B59-F2892766C1A6}" type="presParOf" srcId="{8CF4ECD6-708F-41FD-859E-DBEA8A821C14}" destId="{90F4F9AC-651D-4515-B854-3C53C87AD6A6}" srcOrd="5" destOrd="0" presId="urn:microsoft.com/office/officeart/2005/8/layout/hProcess7"/>
    <dgm:cxn modelId="{7C9B1B24-ED82-45A4-82AC-B50B6D4EAF8C}" type="presParOf" srcId="{8CF4ECD6-708F-41FD-859E-DBEA8A821C14}" destId="{A277B2C3-134A-4F68-930F-EA2C3BB6D676}" srcOrd="6" destOrd="0" presId="urn:microsoft.com/office/officeart/2005/8/layout/hProcess7"/>
    <dgm:cxn modelId="{F3FDCE63-E7D5-4A41-A522-E1C66B5D84A8}" type="presParOf" srcId="{A277B2C3-134A-4F68-930F-EA2C3BB6D676}" destId="{65E4E5F1-7549-40C3-BBF0-A61864B0F63B}" srcOrd="0" destOrd="0" presId="urn:microsoft.com/office/officeart/2005/8/layout/hProcess7"/>
    <dgm:cxn modelId="{8C5EB6ED-30FC-4670-ACD9-DE4F2FA17F51}" type="presParOf" srcId="{A277B2C3-134A-4F68-930F-EA2C3BB6D676}" destId="{AB21EFF7-E518-4425-A385-33B1C8258FF2}" srcOrd="1" destOrd="0" presId="urn:microsoft.com/office/officeart/2005/8/layout/hProcess7"/>
    <dgm:cxn modelId="{EFD162F1-A7E4-4392-B2BD-6605B1BAD216}" type="presParOf" srcId="{A277B2C3-134A-4F68-930F-EA2C3BB6D676}" destId="{2F934E4F-CB3F-4998-9A23-0349B2D09E2E}" srcOrd="2" destOrd="0" presId="urn:microsoft.com/office/officeart/2005/8/layout/hProcess7"/>
    <dgm:cxn modelId="{7EF2CC98-5ED2-45EA-8DD2-CFC97F02F233}" type="presParOf" srcId="{8CF4ECD6-708F-41FD-859E-DBEA8A821C14}" destId="{C10D0222-2287-4CB2-A3DB-3120589ADE9D}" srcOrd="7" destOrd="0" presId="urn:microsoft.com/office/officeart/2005/8/layout/hProcess7"/>
    <dgm:cxn modelId="{CB0EB8BE-C553-4A42-B6E0-C93FC13ED954}" type="presParOf" srcId="{8CF4ECD6-708F-41FD-859E-DBEA8A821C14}" destId="{8A30CD95-68C6-48DF-9227-4AEEF9D8754D}" srcOrd="8" destOrd="0" presId="urn:microsoft.com/office/officeart/2005/8/layout/hProcess7"/>
    <dgm:cxn modelId="{83E026D1-742E-4AD4-AEE5-96F1C360C936}" type="presParOf" srcId="{8A30CD95-68C6-48DF-9227-4AEEF9D8754D}" destId="{D8984A07-59B2-4FE3-AEA6-82B7F607A0B9}" srcOrd="0" destOrd="0" presId="urn:microsoft.com/office/officeart/2005/8/layout/hProcess7"/>
    <dgm:cxn modelId="{A2903327-CBBB-4511-BC99-5C5CB617190A}" type="presParOf" srcId="{8A30CD95-68C6-48DF-9227-4AEEF9D8754D}" destId="{5C4B31CB-27FB-43D8-8804-7275467A4E96}" srcOrd="1" destOrd="0" presId="urn:microsoft.com/office/officeart/2005/8/layout/hProcess7"/>
    <dgm:cxn modelId="{89481692-E1C8-4BD2-8107-E5C7D20A8600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67D339-A600-4C2A-8B3D-AD8BA8EDF7B5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705E1-FB71-457E-BC3E-F697157019C4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0EE83CF-6BD0-48C1-B545-376264B3C2FC}" type="parTrans" cxnId="{2000B0E8-B5E4-4518-A7A9-A4B612D50FAA}">
      <dgm:prSet/>
      <dgm:spPr/>
      <dgm:t>
        <a:bodyPr/>
        <a:lstStyle/>
        <a:p>
          <a:endParaRPr lang="en-US"/>
        </a:p>
      </dgm:t>
    </dgm:pt>
    <dgm:pt modelId="{00BAA060-7E0E-423C-9307-B1B89E4BE52C}" type="sibTrans" cxnId="{2000B0E8-B5E4-4518-A7A9-A4B612D50FAA}">
      <dgm:prSet/>
      <dgm:spPr/>
      <dgm:t>
        <a:bodyPr/>
        <a:lstStyle/>
        <a:p>
          <a:endParaRPr lang="en-US"/>
        </a:p>
      </dgm:t>
    </dgm:pt>
    <dgm:pt modelId="{100EA5B4-E1AE-4A4A-A57B-7740D35CAC1A}">
      <dgm:prSet phldrT="[Text]"/>
      <dgm:spPr/>
      <dgm:t>
        <a:bodyPr/>
        <a:lstStyle/>
        <a:p>
          <a:endParaRPr lang="en-US" dirty="0"/>
        </a:p>
      </dgm:t>
    </dgm:pt>
    <dgm:pt modelId="{22EBF1E1-AD59-480A-8FEC-E53D10AF555C}" type="parTrans" cxnId="{ABF235A7-C2D7-46EB-B2F3-B643B8075AB8}">
      <dgm:prSet/>
      <dgm:spPr/>
      <dgm:t>
        <a:bodyPr/>
        <a:lstStyle/>
        <a:p>
          <a:endParaRPr lang="en-US"/>
        </a:p>
      </dgm:t>
    </dgm:pt>
    <dgm:pt modelId="{4F8B1627-5572-4EF9-87C1-D913360BB14A}" type="sibTrans" cxnId="{ABF235A7-C2D7-46EB-B2F3-B643B8075AB8}">
      <dgm:prSet/>
      <dgm:spPr/>
      <dgm:t>
        <a:bodyPr/>
        <a:lstStyle/>
        <a:p>
          <a:endParaRPr lang="en-US"/>
        </a:p>
      </dgm:t>
    </dgm:pt>
    <dgm:pt modelId="{10241091-8078-4106-84F8-B4C0C85E47AE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79F0FD6-BE0A-43BF-A0AB-72EAE513D490}" type="parTrans" cxnId="{124EFA1B-B828-48C1-94FD-7F45DF294269}">
      <dgm:prSet/>
      <dgm:spPr/>
      <dgm:t>
        <a:bodyPr/>
        <a:lstStyle/>
        <a:p>
          <a:endParaRPr lang="en-US"/>
        </a:p>
      </dgm:t>
    </dgm:pt>
    <dgm:pt modelId="{1EF73C98-476E-4F40-B9ED-7301BB37297E}" type="sibTrans" cxnId="{124EFA1B-B828-48C1-94FD-7F45DF294269}">
      <dgm:prSet/>
      <dgm:spPr/>
      <dgm:t>
        <a:bodyPr/>
        <a:lstStyle/>
        <a:p>
          <a:endParaRPr lang="en-US"/>
        </a:p>
      </dgm:t>
    </dgm:pt>
    <dgm:pt modelId="{F6848D7C-ECB7-421D-9C87-7E90D540F825}">
      <dgm:prSet phldrT="[Text]"/>
      <dgm:spPr/>
      <dgm:t>
        <a:bodyPr/>
        <a:lstStyle/>
        <a:p>
          <a:endParaRPr lang="en-US" dirty="0"/>
        </a:p>
      </dgm:t>
    </dgm:pt>
    <dgm:pt modelId="{3D14872A-642E-407B-95D7-777160881F01}" type="parTrans" cxnId="{892B048D-7FE1-4DA8-9BB0-568B49C539D8}">
      <dgm:prSet/>
      <dgm:spPr/>
      <dgm:t>
        <a:bodyPr/>
        <a:lstStyle/>
        <a:p>
          <a:endParaRPr lang="en-US"/>
        </a:p>
      </dgm:t>
    </dgm:pt>
    <dgm:pt modelId="{B01FFBE0-9D3D-4541-96E9-F94A18D59EB3}" type="sibTrans" cxnId="{892B048D-7FE1-4DA8-9BB0-568B49C539D8}">
      <dgm:prSet/>
      <dgm:spPr/>
      <dgm:t>
        <a:bodyPr/>
        <a:lstStyle/>
        <a:p>
          <a:endParaRPr lang="en-US"/>
        </a:p>
      </dgm:t>
    </dgm:pt>
    <dgm:pt modelId="{8D08B4CB-80FD-4FD4-AE24-2D74BEB0C515}">
      <dgm:prSet phldrT="[Text]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31ED8C5-0B80-4C3D-A8D3-982C1F2FE4D5}" type="parTrans" cxnId="{4DBBEB34-4B5E-42DD-BBB3-1F62903EA3E3}">
      <dgm:prSet/>
      <dgm:spPr/>
      <dgm:t>
        <a:bodyPr/>
        <a:lstStyle/>
        <a:p>
          <a:endParaRPr lang="en-US"/>
        </a:p>
      </dgm:t>
    </dgm:pt>
    <dgm:pt modelId="{D0A5D73A-527D-4856-88D8-F3B55212B5BF}" type="sibTrans" cxnId="{4DBBEB34-4B5E-42DD-BBB3-1F62903EA3E3}">
      <dgm:prSet/>
      <dgm:spPr/>
      <dgm:t>
        <a:bodyPr/>
        <a:lstStyle/>
        <a:p>
          <a:endParaRPr lang="en-US"/>
        </a:p>
      </dgm:t>
    </dgm:pt>
    <dgm:pt modelId="{1395D741-8FF6-419D-8699-576910FAD591}">
      <dgm:prSet phldrT="[Text]"/>
      <dgm:spPr/>
      <dgm:t>
        <a:bodyPr/>
        <a:lstStyle/>
        <a:p>
          <a:endParaRPr lang="en-US" dirty="0"/>
        </a:p>
      </dgm:t>
    </dgm:pt>
    <dgm:pt modelId="{AB7B24D4-0AB5-4158-9143-D8C493ADCA69}" type="parTrans" cxnId="{B2AD29FC-3263-4C16-B0DF-B9BC572A978B}">
      <dgm:prSet/>
      <dgm:spPr/>
      <dgm:t>
        <a:bodyPr/>
        <a:lstStyle/>
        <a:p>
          <a:endParaRPr lang="en-US"/>
        </a:p>
      </dgm:t>
    </dgm:pt>
    <dgm:pt modelId="{9A3E95BF-F13F-4C0C-BCA1-513CAF6E273A}" type="sibTrans" cxnId="{B2AD29FC-3263-4C16-B0DF-B9BC572A978B}">
      <dgm:prSet/>
      <dgm:spPr/>
      <dgm:t>
        <a:bodyPr/>
        <a:lstStyle/>
        <a:p>
          <a:endParaRPr lang="en-US"/>
        </a:p>
      </dgm:t>
    </dgm:pt>
    <dgm:pt modelId="{DF671322-9402-4D84-80F9-3DFEDE908CFC}" type="pres">
      <dgm:prSet presAssocID="{D567D339-A600-4C2A-8B3D-AD8BA8EDF7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DE3E5A-51E5-4A97-9709-476BFEFC6A34}" type="pres">
      <dgm:prSet presAssocID="{EC2705E1-FB71-457E-BC3E-F697157019C4}" presName="compositeNode" presStyleCnt="0">
        <dgm:presLayoutVars>
          <dgm:bulletEnabled val="1"/>
        </dgm:presLayoutVars>
      </dgm:prSet>
      <dgm:spPr/>
    </dgm:pt>
    <dgm:pt modelId="{DBC050E5-0AAF-4976-9E82-A3AB3CF688DD}" type="pres">
      <dgm:prSet presAssocID="{EC2705E1-FB71-457E-BC3E-F697157019C4}" presName="bgRect" presStyleLbl="node1" presStyleIdx="0" presStyleCnt="3"/>
      <dgm:spPr/>
      <dgm:t>
        <a:bodyPr/>
        <a:lstStyle/>
        <a:p>
          <a:endParaRPr lang="en-US"/>
        </a:p>
      </dgm:t>
    </dgm:pt>
    <dgm:pt modelId="{9AE51179-0383-457C-B210-F318177F34E3}" type="pres">
      <dgm:prSet presAssocID="{EC2705E1-FB71-457E-BC3E-F697157019C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BBBC4-AF19-47AF-9652-59A4576AA147}" type="pres">
      <dgm:prSet presAssocID="{EC2705E1-FB71-457E-BC3E-F697157019C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AFB94-8896-4DE1-A584-56931B3A9693}" type="pres">
      <dgm:prSet presAssocID="{00BAA060-7E0E-423C-9307-B1B89E4BE52C}" presName="hSp" presStyleCnt="0"/>
      <dgm:spPr/>
    </dgm:pt>
    <dgm:pt modelId="{5064155B-D79C-4FED-8B4C-FFBF209A8E12}" type="pres">
      <dgm:prSet presAssocID="{00BAA060-7E0E-423C-9307-B1B89E4BE52C}" presName="vProcSp" presStyleCnt="0"/>
      <dgm:spPr/>
    </dgm:pt>
    <dgm:pt modelId="{E613AB77-7F7E-4969-98CE-5FDC290E06B0}" type="pres">
      <dgm:prSet presAssocID="{00BAA060-7E0E-423C-9307-B1B89E4BE52C}" presName="vSp1" presStyleCnt="0"/>
      <dgm:spPr/>
    </dgm:pt>
    <dgm:pt modelId="{91917096-BD95-4741-9379-E106499E4AD2}" type="pres">
      <dgm:prSet presAssocID="{00BAA060-7E0E-423C-9307-B1B89E4BE52C}" presName="simulatedConn" presStyleLbl="solidFgAcc1" presStyleIdx="0" presStyleCnt="2" custFlipVert="1" custFlipHor="1" custScaleX="14293" custScaleY="27378"/>
      <dgm:spPr/>
    </dgm:pt>
    <dgm:pt modelId="{6FF6D032-F23A-441B-9B55-014C23C66436}" type="pres">
      <dgm:prSet presAssocID="{00BAA060-7E0E-423C-9307-B1B89E4BE52C}" presName="vSp2" presStyleCnt="0"/>
      <dgm:spPr/>
    </dgm:pt>
    <dgm:pt modelId="{DCC7AFEE-55A7-41FC-9B88-36E0B79A37E4}" type="pres">
      <dgm:prSet presAssocID="{00BAA060-7E0E-423C-9307-B1B89E4BE52C}" presName="sibTrans" presStyleCnt="0"/>
      <dgm:spPr/>
    </dgm:pt>
    <dgm:pt modelId="{6DB55B31-90AB-4E7F-A81B-BEF7D95F2789}" type="pres">
      <dgm:prSet presAssocID="{10241091-8078-4106-84F8-B4C0C85E47AE}" presName="compositeNode" presStyleCnt="0">
        <dgm:presLayoutVars>
          <dgm:bulletEnabled val="1"/>
        </dgm:presLayoutVars>
      </dgm:prSet>
      <dgm:spPr/>
    </dgm:pt>
    <dgm:pt modelId="{B814DCB8-DA93-4351-BA2A-1756B7660C11}" type="pres">
      <dgm:prSet presAssocID="{10241091-8078-4106-84F8-B4C0C85E47AE}" presName="bgRect" presStyleLbl="node1" presStyleIdx="1" presStyleCnt="3"/>
      <dgm:spPr/>
      <dgm:t>
        <a:bodyPr/>
        <a:lstStyle/>
        <a:p>
          <a:endParaRPr lang="en-US"/>
        </a:p>
      </dgm:t>
    </dgm:pt>
    <dgm:pt modelId="{805DDBA0-47C9-42A8-9CDF-D33FC7090C9A}" type="pres">
      <dgm:prSet presAssocID="{10241091-8078-4106-84F8-B4C0C85E47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D3F8F-4CE7-447E-AC61-809521BBA50B}" type="pres">
      <dgm:prSet presAssocID="{10241091-8078-4106-84F8-B4C0C85E47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0A1EB-7A2C-44F9-939A-AD6657FEE4DD}" type="pres">
      <dgm:prSet presAssocID="{1EF73C98-476E-4F40-B9ED-7301BB37297E}" presName="hSp" presStyleCnt="0"/>
      <dgm:spPr/>
    </dgm:pt>
    <dgm:pt modelId="{C8D53E1A-4F4B-4D3D-99CF-95CBFDFC2800}" type="pres">
      <dgm:prSet presAssocID="{1EF73C98-476E-4F40-B9ED-7301BB37297E}" presName="vProcSp" presStyleCnt="0"/>
      <dgm:spPr/>
    </dgm:pt>
    <dgm:pt modelId="{AA3C94FB-1EB9-447A-B97D-361A19A5C844}" type="pres">
      <dgm:prSet presAssocID="{1EF73C98-476E-4F40-B9ED-7301BB37297E}" presName="vSp1" presStyleCnt="0"/>
      <dgm:spPr/>
    </dgm:pt>
    <dgm:pt modelId="{057A7217-FE4E-4D0E-AC5B-72EC5A066CD5}" type="pres">
      <dgm:prSet presAssocID="{1EF73C98-476E-4F40-B9ED-7301BB37297E}" presName="simulatedConn" presStyleLbl="solidFgAcc1" presStyleIdx="1" presStyleCnt="2" custFlipHor="1" custScaleX="15268" custScaleY="19960"/>
      <dgm:spPr/>
    </dgm:pt>
    <dgm:pt modelId="{9AEE87A3-5A75-4758-9454-C15EC2CC7D9F}" type="pres">
      <dgm:prSet presAssocID="{1EF73C98-476E-4F40-B9ED-7301BB37297E}" presName="vSp2" presStyleCnt="0"/>
      <dgm:spPr/>
    </dgm:pt>
    <dgm:pt modelId="{BF8A9A63-51BA-4E0D-BE46-97C7A74DD49B}" type="pres">
      <dgm:prSet presAssocID="{1EF73C98-476E-4F40-B9ED-7301BB37297E}" presName="sibTrans" presStyleCnt="0"/>
      <dgm:spPr/>
    </dgm:pt>
    <dgm:pt modelId="{2A9BF1A0-13D9-4880-B5BA-8A2AFC252916}" type="pres">
      <dgm:prSet presAssocID="{8D08B4CB-80FD-4FD4-AE24-2D74BEB0C515}" presName="compositeNode" presStyleCnt="0">
        <dgm:presLayoutVars>
          <dgm:bulletEnabled val="1"/>
        </dgm:presLayoutVars>
      </dgm:prSet>
      <dgm:spPr/>
    </dgm:pt>
    <dgm:pt modelId="{07A95FF0-65BC-4D2B-8300-37E0B3F7BCA4}" type="pres">
      <dgm:prSet presAssocID="{8D08B4CB-80FD-4FD4-AE24-2D74BEB0C515}" presName="bgRect" presStyleLbl="node1" presStyleIdx="2" presStyleCnt="3"/>
      <dgm:spPr/>
      <dgm:t>
        <a:bodyPr/>
        <a:lstStyle/>
        <a:p>
          <a:endParaRPr lang="en-US"/>
        </a:p>
      </dgm:t>
    </dgm:pt>
    <dgm:pt modelId="{CDE5E9C4-5FBF-4885-93BE-89358AD79E45}" type="pres">
      <dgm:prSet presAssocID="{8D08B4CB-80FD-4FD4-AE24-2D74BEB0C51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230D-7371-475E-934E-D9E9241FF33F}" type="pres">
      <dgm:prSet presAssocID="{8D08B4CB-80FD-4FD4-AE24-2D74BEB0C51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B8EBB-5944-45D9-BF59-B9D31C745523}" type="presOf" srcId="{10241091-8078-4106-84F8-B4C0C85E47AE}" destId="{B814DCB8-DA93-4351-BA2A-1756B7660C11}" srcOrd="0" destOrd="0" presId="urn:microsoft.com/office/officeart/2005/8/layout/hProcess7"/>
    <dgm:cxn modelId="{ABF235A7-C2D7-46EB-B2F3-B643B8075AB8}" srcId="{EC2705E1-FB71-457E-BC3E-F697157019C4}" destId="{100EA5B4-E1AE-4A4A-A57B-7740D35CAC1A}" srcOrd="0" destOrd="0" parTransId="{22EBF1E1-AD59-480A-8FEC-E53D10AF555C}" sibTransId="{4F8B1627-5572-4EF9-87C1-D913360BB14A}"/>
    <dgm:cxn modelId="{66834A12-29E1-4FDD-85EC-99CD67FB3BF5}" type="presOf" srcId="{1395D741-8FF6-419D-8699-576910FAD591}" destId="{5431230D-7371-475E-934E-D9E9241FF33F}" srcOrd="0" destOrd="0" presId="urn:microsoft.com/office/officeart/2005/8/layout/hProcess7"/>
    <dgm:cxn modelId="{6732CE0F-E5C0-4C50-92D5-793B6E84CF7B}" type="presOf" srcId="{10241091-8078-4106-84F8-B4C0C85E47AE}" destId="{805DDBA0-47C9-42A8-9CDF-D33FC7090C9A}" srcOrd="1" destOrd="0" presId="urn:microsoft.com/office/officeart/2005/8/layout/hProcess7"/>
    <dgm:cxn modelId="{2000B0E8-B5E4-4518-A7A9-A4B612D50FAA}" srcId="{D567D339-A600-4C2A-8B3D-AD8BA8EDF7B5}" destId="{EC2705E1-FB71-457E-BC3E-F697157019C4}" srcOrd="0" destOrd="0" parTransId="{E0EE83CF-6BD0-48C1-B545-376264B3C2FC}" sibTransId="{00BAA060-7E0E-423C-9307-B1B89E4BE52C}"/>
    <dgm:cxn modelId="{2FDC487E-9BF8-4F7A-B801-7CDED4802AA8}" type="presOf" srcId="{D567D339-A600-4C2A-8B3D-AD8BA8EDF7B5}" destId="{DF671322-9402-4D84-80F9-3DFEDE908CFC}" srcOrd="0" destOrd="0" presId="urn:microsoft.com/office/officeart/2005/8/layout/hProcess7"/>
    <dgm:cxn modelId="{4DBBEB34-4B5E-42DD-BBB3-1F62903EA3E3}" srcId="{D567D339-A600-4C2A-8B3D-AD8BA8EDF7B5}" destId="{8D08B4CB-80FD-4FD4-AE24-2D74BEB0C515}" srcOrd="2" destOrd="0" parTransId="{631ED8C5-0B80-4C3D-A8D3-982C1F2FE4D5}" sibTransId="{D0A5D73A-527D-4856-88D8-F3B55212B5BF}"/>
    <dgm:cxn modelId="{7046F609-8EA8-45E0-8AEC-9D18A42A40B3}" type="presOf" srcId="{8D08B4CB-80FD-4FD4-AE24-2D74BEB0C515}" destId="{CDE5E9C4-5FBF-4885-93BE-89358AD79E45}" srcOrd="1" destOrd="0" presId="urn:microsoft.com/office/officeart/2005/8/layout/hProcess7"/>
    <dgm:cxn modelId="{7CAF58EA-F16B-4AF3-91EC-3D886C2128C0}" type="presOf" srcId="{8D08B4CB-80FD-4FD4-AE24-2D74BEB0C515}" destId="{07A95FF0-65BC-4D2B-8300-37E0B3F7BCA4}" srcOrd="0" destOrd="0" presId="urn:microsoft.com/office/officeart/2005/8/layout/hProcess7"/>
    <dgm:cxn modelId="{892B048D-7FE1-4DA8-9BB0-568B49C539D8}" srcId="{10241091-8078-4106-84F8-B4C0C85E47AE}" destId="{F6848D7C-ECB7-421D-9C87-7E90D540F825}" srcOrd="0" destOrd="0" parTransId="{3D14872A-642E-407B-95D7-777160881F01}" sibTransId="{B01FFBE0-9D3D-4541-96E9-F94A18D59EB3}"/>
    <dgm:cxn modelId="{8A30C3D3-F26A-4B51-8D89-BAABF2E48CF7}" type="presOf" srcId="{EC2705E1-FB71-457E-BC3E-F697157019C4}" destId="{DBC050E5-0AAF-4976-9E82-A3AB3CF688DD}" srcOrd="0" destOrd="0" presId="urn:microsoft.com/office/officeart/2005/8/layout/hProcess7"/>
    <dgm:cxn modelId="{1402E57A-F89D-4DFC-9CF9-0FB42C0892D0}" type="presOf" srcId="{EC2705E1-FB71-457E-BC3E-F697157019C4}" destId="{9AE51179-0383-457C-B210-F318177F34E3}" srcOrd="1" destOrd="0" presId="urn:microsoft.com/office/officeart/2005/8/layout/hProcess7"/>
    <dgm:cxn modelId="{36AD8045-5474-4818-91B7-9F069EC7DB07}" type="presOf" srcId="{F6848D7C-ECB7-421D-9C87-7E90D540F825}" destId="{500D3F8F-4CE7-447E-AC61-809521BBA50B}" srcOrd="0" destOrd="0" presId="urn:microsoft.com/office/officeart/2005/8/layout/hProcess7"/>
    <dgm:cxn modelId="{A07A9D44-9329-4EA6-ABB2-99EFE2DAF209}" type="presOf" srcId="{100EA5B4-E1AE-4A4A-A57B-7740D35CAC1A}" destId="{92FBBBC4-AF19-47AF-9652-59A4576AA147}" srcOrd="0" destOrd="0" presId="urn:microsoft.com/office/officeart/2005/8/layout/hProcess7"/>
    <dgm:cxn modelId="{124EFA1B-B828-48C1-94FD-7F45DF294269}" srcId="{D567D339-A600-4C2A-8B3D-AD8BA8EDF7B5}" destId="{10241091-8078-4106-84F8-B4C0C85E47AE}" srcOrd="1" destOrd="0" parTransId="{079F0FD6-BE0A-43BF-A0AB-72EAE513D490}" sibTransId="{1EF73C98-476E-4F40-B9ED-7301BB37297E}"/>
    <dgm:cxn modelId="{B2AD29FC-3263-4C16-B0DF-B9BC572A978B}" srcId="{8D08B4CB-80FD-4FD4-AE24-2D74BEB0C515}" destId="{1395D741-8FF6-419D-8699-576910FAD591}" srcOrd="0" destOrd="0" parTransId="{AB7B24D4-0AB5-4158-9143-D8C493ADCA69}" sibTransId="{9A3E95BF-F13F-4C0C-BCA1-513CAF6E273A}"/>
    <dgm:cxn modelId="{7EC9D379-BFAE-44CA-8C96-DFFE8749C7B7}" type="presParOf" srcId="{DF671322-9402-4D84-80F9-3DFEDE908CFC}" destId="{B1DE3E5A-51E5-4A97-9709-476BFEFC6A34}" srcOrd="0" destOrd="0" presId="urn:microsoft.com/office/officeart/2005/8/layout/hProcess7"/>
    <dgm:cxn modelId="{C277270C-EE19-472B-A46B-FB762307B52E}" type="presParOf" srcId="{B1DE3E5A-51E5-4A97-9709-476BFEFC6A34}" destId="{DBC050E5-0AAF-4976-9E82-A3AB3CF688DD}" srcOrd="0" destOrd="0" presId="urn:microsoft.com/office/officeart/2005/8/layout/hProcess7"/>
    <dgm:cxn modelId="{78903F34-DAB5-43DB-BA38-7B0B4AE5ADDA}" type="presParOf" srcId="{B1DE3E5A-51E5-4A97-9709-476BFEFC6A34}" destId="{9AE51179-0383-457C-B210-F318177F34E3}" srcOrd="1" destOrd="0" presId="urn:microsoft.com/office/officeart/2005/8/layout/hProcess7"/>
    <dgm:cxn modelId="{C8922918-6754-4E65-B2B9-90C31350A9E2}" type="presParOf" srcId="{B1DE3E5A-51E5-4A97-9709-476BFEFC6A34}" destId="{92FBBBC4-AF19-47AF-9652-59A4576AA147}" srcOrd="2" destOrd="0" presId="urn:microsoft.com/office/officeart/2005/8/layout/hProcess7"/>
    <dgm:cxn modelId="{CB7EE175-5779-406C-ACCC-385802F7CF30}" type="presParOf" srcId="{DF671322-9402-4D84-80F9-3DFEDE908CFC}" destId="{5EBAFB94-8896-4DE1-A584-56931B3A9693}" srcOrd="1" destOrd="0" presId="urn:microsoft.com/office/officeart/2005/8/layout/hProcess7"/>
    <dgm:cxn modelId="{CDA3737C-2731-45EB-8CFF-5C89B93ABE24}" type="presParOf" srcId="{DF671322-9402-4D84-80F9-3DFEDE908CFC}" destId="{5064155B-D79C-4FED-8B4C-FFBF209A8E12}" srcOrd="2" destOrd="0" presId="urn:microsoft.com/office/officeart/2005/8/layout/hProcess7"/>
    <dgm:cxn modelId="{CC5A2F2F-70EA-44A2-A22E-F77DF8BC9A54}" type="presParOf" srcId="{5064155B-D79C-4FED-8B4C-FFBF209A8E12}" destId="{E613AB77-7F7E-4969-98CE-5FDC290E06B0}" srcOrd="0" destOrd="0" presId="urn:microsoft.com/office/officeart/2005/8/layout/hProcess7"/>
    <dgm:cxn modelId="{8D407B06-2F05-4FE9-94BD-147F34A0F5E8}" type="presParOf" srcId="{5064155B-D79C-4FED-8B4C-FFBF209A8E12}" destId="{91917096-BD95-4741-9379-E106499E4AD2}" srcOrd="1" destOrd="0" presId="urn:microsoft.com/office/officeart/2005/8/layout/hProcess7"/>
    <dgm:cxn modelId="{0AD097C5-47CC-45F2-98A5-5746800AD825}" type="presParOf" srcId="{5064155B-D79C-4FED-8B4C-FFBF209A8E12}" destId="{6FF6D032-F23A-441B-9B55-014C23C66436}" srcOrd="2" destOrd="0" presId="urn:microsoft.com/office/officeart/2005/8/layout/hProcess7"/>
    <dgm:cxn modelId="{530365B7-DCE8-4A3A-A7AE-8212A3946410}" type="presParOf" srcId="{DF671322-9402-4D84-80F9-3DFEDE908CFC}" destId="{DCC7AFEE-55A7-41FC-9B88-36E0B79A37E4}" srcOrd="3" destOrd="0" presId="urn:microsoft.com/office/officeart/2005/8/layout/hProcess7"/>
    <dgm:cxn modelId="{5E492DF1-B8AD-41E3-9969-4641E22A13A4}" type="presParOf" srcId="{DF671322-9402-4D84-80F9-3DFEDE908CFC}" destId="{6DB55B31-90AB-4E7F-A81B-BEF7D95F2789}" srcOrd="4" destOrd="0" presId="urn:microsoft.com/office/officeart/2005/8/layout/hProcess7"/>
    <dgm:cxn modelId="{7D832145-B9E7-4660-83DB-47CF841219FD}" type="presParOf" srcId="{6DB55B31-90AB-4E7F-A81B-BEF7D95F2789}" destId="{B814DCB8-DA93-4351-BA2A-1756B7660C11}" srcOrd="0" destOrd="0" presId="urn:microsoft.com/office/officeart/2005/8/layout/hProcess7"/>
    <dgm:cxn modelId="{82394D4D-F189-4A98-A0B6-73E0C8CAB025}" type="presParOf" srcId="{6DB55B31-90AB-4E7F-A81B-BEF7D95F2789}" destId="{805DDBA0-47C9-42A8-9CDF-D33FC7090C9A}" srcOrd="1" destOrd="0" presId="urn:microsoft.com/office/officeart/2005/8/layout/hProcess7"/>
    <dgm:cxn modelId="{CF68BE1C-F4AF-49DB-92DC-A170776146E6}" type="presParOf" srcId="{6DB55B31-90AB-4E7F-A81B-BEF7D95F2789}" destId="{500D3F8F-4CE7-447E-AC61-809521BBA50B}" srcOrd="2" destOrd="0" presId="urn:microsoft.com/office/officeart/2005/8/layout/hProcess7"/>
    <dgm:cxn modelId="{113573CB-1AEB-4012-835B-CA8C6A4CB204}" type="presParOf" srcId="{DF671322-9402-4D84-80F9-3DFEDE908CFC}" destId="{4520A1EB-7A2C-44F9-939A-AD6657FEE4DD}" srcOrd="5" destOrd="0" presId="urn:microsoft.com/office/officeart/2005/8/layout/hProcess7"/>
    <dgm:cxn modelId="{78E5DBFC-8247-4CED-8573-751A94A7BDC6}" type="presParOf" srcId="{DF671322-9402-4D84-80F9-3DFEDE908CFC}" destId="{C8D53E1A-4F4B-4D3D-99CF-95CBFDFC2800}" srcOrd="6" destOrd="0" presId="urn:microsoft.com/office/officeart/2005/8/layout/hProcess7"/>
    <dgm:cxn modelId="{6E75D188-3D86-4BA1-830D-D9A0D9EA4F33}" type="presParOf" srcId="{C8D53E1A-4F4B-4D3D-99CF-95CBFDFC2800}" destId="{AA3C94FB-1EB9-447A-B97D-361A19A5C844}" srcOrd="0" destOrd="0" presId="urn:microsoft.com/office/officeart/2005/8/layout/hProcess7"/>
    <dgm:cxn modelId="{1D15BE6C-DF3B-42C4-851B-3992B5360B3D}" type="presParOf" srcId="{C8D53E1A-4F4B-4D3D-99CF-95CBFDFC2800}" destId="{057A7217-FE4E-4D0E-AC5B-72EC5A066CD5}" srcOrd="1" destOrd="0" presId="urn:microsoft.com/office/officeart/2005/8/layout/hProcess7"/>
    <dgm:cxn modelId="{66D2B9CC-4129-49CE-85E8-BBB89F0E5F7D}" type="presParOf" srcId="{C8D53E1A-4F4B-4D3D-99CF-95CBFDFC2800}" destId="{9AEE87A3-5A75-4758-9454-C15EC2CC7D9F}" srcOrd="2" destOrd="0" presId="urn:microsoft.com/office/officeart/2005/8/layout/hProcess7"/>
    <dgm:cxn modelId="{D6658688-D54A-4756-8780-CCEE3C9353F1}" type="presParOf" srcId="{DF671322-9402-4D84-80F9-3DFEDE908CFC}" destId="{BF8A9A63-51BA-4E0D-BE46-97C7A74DD49B}" srcOrd="7" destOrd="0" presId="urn:microsoft.com/office/officeart/2005/8/layout/hProcess7"/>
    <dgm:cxn modelId="{6A571109-FDC7-4ABD-A0F1-6DA18782F1F4}" type="presParOf" srcId="{DF671322-9402-4D84-80F9-3DFEDE908CFC}" destId="{2A9BF1A0-13D9-4880-B5BA-8A2AFC252916}" srcOrd="8" destOrd="0" presId="urn:microsoft.com/office/officeart/2005/8/layout/hProcess7"/>
    <dgm:cxn modelId="{F53F0350-195F-4209-8035-FECE87E3DF53}" type="presParOf" srcId="{2A9BF1A0-13D9-4880-B5BA-8A2AFC252916}" destId="{07A95FF0-65BC-4D2B-8300-37E0B3F7BCA4}" srcOrd="0" destOrd="0" presId="urn:microsoft.com/office/officeart/2005/8/layout/hProcess7"/>
    <dgm:cxn modelId="{8AA13963-DF85-4AC6-8F83-A7D808F8576C}" type="presParOf" srcId="{2A9BF1A0-13D9-4880-B5BA-8A2AFC252916}" destId="{CDE5E9C4-5FBF-4885-93BE-89358AD79E45}" srcOrd="1" destOrd="0" presId="urn:microsoft.com/office/officeart/2005/8/layout/hProcess7"/>
    <dgm:cxn modelId="{6A76C988-7FBC-4777-9236-5A605A162FA6}" type="presParOf" srcId="{2A9BF1A0-13D9-4880-B5BA-8A2AFC252916}" destId="{5431230D-7371-475E-934E-D9E9241FF33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D8557-DD17-4ADA-A6B6-7855752070A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5EDF8-8437-40F1-BC89-AC7585E9011E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2BCE933-D7DA-4BD5-885B-90FDAD905265}" type="parTrans" cxnId="{9CB27CEC-3C6C-412F-835E-7890711EA973}">
      <dgm:prSet/>
      <dgm:spPr/>
      <dgm:t>
        <a:bodyPr/>
        <a:lstStyle/>
        <a:p>
          <a:endParaRPr lang="en-US"/>
        </a:p>
      </dgm:t>
    </dgm:pt>
    <dgm:pt modelId="{088B5A11-3F64-4B98-9098-7F5D9D19CE66}" type="sibTrans" cxnId="{9CB27CEC-3C6C-412F-835E-7890711EA973}">
      <dgm:prSet/>
      <dgm:spPr/>
      <dgm:t>
        <a:bodyPr/>
        <a:lstStyle/>
        <a:p>
          <a:endParaRPr lang="en-US"/>
        </a:p>
      </dgm:t>
    </dgm:pt>
    <dgm:pt modelId="{691DC1A9-1AD2-44FA-964D-29D5444CF2DA}">
      <dgm:prSet phldrT="[Text]"/>
      <dgm:spPr/>
      <dgm:t>
        <a:bodyPr/>
        <a:lstStyle/>
        <a:p>
          <a:endParaRPr lang="en-US" dirty="0"/>
        </a:p>
      </dgm:t>
    </dgm:pt>
    <dgm:pt modelId="{DB8A0DF1-CE18-44E4-81A8-3A15AAFBC77D}" type="parTrans" cxnId="{9F6CF594-328A-4053-B47D-0C3206A4E422}">
      <dgm:prSet/>
      <dgm:spPr/>
      <dgm:t>
        <a:bodyPr/>
        <a:lstStyle/>
        <a:p>
          <a:endParaRPr lang="en-US"/>
        </a:p>
      </dgm:t>
    </dgm:pt>
    <dgm:pt modelId="{03850A72-995D-4519-937C-9F04F865FBA5}" type="sibTrans" cxnId="{9F6CF594-328A-4053-B47D-0C3206A4E422}">
      <dgm:prSet/>
      <dgm:spPr/>
      <dgm:t>
        <a:bodyPr/>
        <a:lstStyle/>
        <a:p>
          <a:endParaRPr lang="en-US"/>
        </a:p>
      </dgm:t>
    </dgm:pt>
    <dgm:pt modelId="{829429FE-C7AD-4732-BC5F-5BCA30C7B3C8}">
      <dgm:prSet phldrT="[Text]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E027951-CA57-43BD-9502-22D2811E8B3F}" type="parTrans" cxnId="{01CDFE21-E836-4024-A4A6-C52AB5052790}">
      <dgm:prSet/>
      <dgm:spPr/>
      <dgm:t>
        <a:bodyPr/>
        <a:lstStyle/>
        <a:p>
          <a:endParaRPr lang="en-US"/>
        </a:p>
      </dgm:t>
    </dgm:pt>
    <dgm:pt modelId="{AA51DE10-1A9F-4B3A-90C3-4E684E260ED6}" type="sibTrans" cxnId="{01CDFE21-E836-4024-A4A6-C52AB5052790}">
      <dgm:prSet/>
      <dgm:spPr/>
      <dgm:t>
        <a:bodyPr/>
        <a:lstStyle/>
        <a:p>
          <a:endParaRPr lang="en-US"/>
        </a:p>
      </dgm:t>
    </dgm:pt>
    <dgm:pt modelId="{B94D3870-7AF0-4CAD-993D-07E1F29E93CD}">
      <dgm:prSet phldrT="[Text]"/>
      <dgm:spPr/>
      <dgm:t>
        <a:bodyPr/>
        <a:lstStyle/>
        <a:p>
          <a:endParaRPr lang="en-US" dirty="0"/>
        </a:p>
      </dgm:t>
    </dgm:pt>
    <dgm:pt modelId="{CC13D373-12FA-468B-B6C5-A9DDD12AB25C}" type="parTrans" cxnId="{DC84C7BB-130E-4AD2-983F-3ED25AF35CB0}">
      <dgm:prSet/>
      <dgm:spPr/>
      <dgm:t>
        <a:bodyPr/>
        <a:lstStyle/>
        <a:p>
          <a:endParaRPr lang="en-US"/>
        </a:p>
      </dgm:t>
    </dgm:pt>
    <dgm:pt modelId="{675E59C0-C5FD-4458-B30F-02C86B3B26CC}" type="sibTrans" cxnId="{DC84C7BB-130E-4AD2-983F-3ED25AF35CB0}">
      <dgm:prSet/>
      <dgm:spPr/>
      <dgm:t>
        <a:bodyPr/>
        <a:lstStyle/>
        <a:p>
          <a:endParaRPr lang="en-US"/>
        </a:p>
      </dgm:t>
    </dgm:pt>
    <dgm:pt modelId="{C44DAC20-91FF-46CC-A768-E8934420AC70}">
      <dgm:prSet phldrT="[Text]"/>
      <dgm:spPr/>
      <dgm:t>
        <a:bodyPr/>
        <a:lstStyle/>
        <a:p>
          <a:endParaRPr lang="en-US" dirty="0"/>
        </a:p>
      </dgm:t>
    </dgm:pt>
    <dgm:pt modelId="{1D4122FB-E3F1-4FD4-8A00-6B1EAEB4EB54}" type="parTrans" cxnId="{E196D85D-D0EF-4CAD-A27E-7E4DCC4EA357}">
      <dgm:prSet/>
      <dgm:spPr/>
      <dgm:t>
        <a:bodyPr/>
        <a:lstStyle/>
        <a:p>
          <a:endParaRPr lang="en-US"/>
        </a:p>
      </dgm:t>
    </dgm:pt>
    <dgm:pt modelId="{5065FBEC-8BEC-43B3-9B79-DB039E95F61D}" type="sibTrans" cxnId="{E196D85D-D0EF-4CAD-A27E-7E4DCC4EA357}">
      <dgm:prSet/>
      <dgm:spPr/>
      <dgm:t>
        <a:bodyPr/>
        <a:lstStyle/>
        <a:p>
          <a:endParaRPr lang="en-US"/>
        </a:p>
      </dgm:t>
    </dgm:pt>
    <dgm:pt modelId="{E51FEE45-AE5A-445C-B3C5-D9EFD4E7B8AB}">
      <dgm:prSet phldrT="[Text]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4AA5955-5715-4FBE-970C-A431EE222816}" type="sibTrans" cxnId="{B37A4CCA-3F6D-4E79-9E8F-D9833C77997A}">
      <dgm:prSet/>
      <dgm:spPr/>
      <dgm:t>
        <a:bodyPr/>
        <a:lstStyle/>
        <a:p>
          <a:endParaRPr lang="en-US"/>
        </a:p>
      </dgm:t>
    </dgm:pt>
    <dgm:pt modelId="{E3595DA7-1E2A-47DD-BD6B-8D8A047F182F}" type="parTrans" cxnId="{B37A4CCA-3F6D-4E79-9E8F-D9833C77997A}">
      <dgm:prSet/>
      <dgm:spPr/>
      <dgm:t>
        <a:bodyPr/>
        <a:lstStyle/>
        <a:p>
          <a:endParaRPr lang="en-US"/>
        </a:p>
      </dgm:t>
    </dgm:pt>
    <dgm:pt modelId="{8CF4ECD6-708F-41FD-859E-DBEA8A821C14}" type="pres">
      <dgm:prSet presAssocID="{91CD8557-DD17-4ADA-A6B6-7855752070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8B8A-BCE4-4729-A106-4B4499A28801}" type="pres">
      <dgm:prSet presAssocID="{D1E5EDF8-8437-40F1-BC89-AC7585E9011E}" presName="compositeNode" presStyleCnt="0">
        <dgm:presLayoutVars>
          <dgm:bulletEnabled val="1"/>
        </dgm:presLayoutVars>
      </dgm:prSet>
      <dgm:spPr/>
    </dgm:pt>
    <dgm:pt modelId="{C0D47D3A-D722-4519-9D8F-29087F724490}" type="pres">
      <dgm:prSet presAssocID="{D1E5EDF8-8437-40F1-BC89-AC7585E9011E}" presName="bgRect" presStyleLbl="node1" presStyleIdx="0" presStyleCnt="3" custScaleX="213729" custScaleY="115444" custLinFactNeighborX="-126" custLinFactNeighborY="2796"/>
      <dgm:spPr/>
      <dgm:t>
        <a:bodyPr/>
        <a:lstStyle/>
        <a:p>
          <a:endParaRPr lang="en-US"/>
        </a:p>
      </dgm:t>
    </dgm:pt>
    <dgm:pt modelId="{ECC75E22-B8EE-4DE7-87BA-282DDF712163}" type="pres">
      <dgm:prSet presAssocID="{D1E5EDF8-8437-40F1-BC89-AC7585E901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92C6E-2B34-46EA-AEB8-91257B74E486}" type="pres">
      <dgm:prSet presAssocID="{D1E5EDF8-8437-40F1-BC89-AC7585E901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0F62C-5A26-4F3A-BD9B-6C7D66CBEABB}" type="pres">
      <dgm:prSet presAssocID="{088B5A11-3F64-4B98-9098-7F5D9D19CE66}" presName="hSp" presStyleCnt="0"/>
      <dgm:spPr/>
    </dgm:pt>
    <dgm:pt modelId="{3B6212C9-F43E-4846-A514-06F7887C5432}" type="pres">
      <dgm:prSet presAssocID="{088B5A11-3F64-4B98-9098-7F5D9D19CE66}" presName="vProcSp" presStyleCnt="0"/>
      <dgm:spPr/>
    </dgm:pt>
    <dgm:pt modelId="{69186C42-2BE7-4576-8460-D3C2CE8F2A8C}" type="pres">
      <dgm:prSet presAssocID="{088B5A11-3F64-4B98-9098-7F5D9D19CE66}" presName="vSp1" presStyleCnt="0"/>
      <dgm:spPr/>
    </dgm:pt>
    <dgm:pt modelId="{45A00AF9-3DF9-4666-869D-9476F0F28234}" type="pres">
      <dgm:prSet presAssocID="{088B5A11-3F64-4B98-9098-7F5D9D19CE66}" presName="simulatedConn" presStyleLbl="solidFgAcc1" presStyleIdx="0" presStyleCnt="2" custFlipVert="1" custScaleX="12815" custScaleY="22882"/>
      <dgm:spPr/>
    </dgm:pt>
    <dgm:pt modelId="{990CCCC8-6791-4E7C-8F4E-94C534912D19}" type="pres">
      <dgm:prSet presAssocID="{088B5A11-3F64-4B98-9098-7F5D9D19CE66}" presName="vSp2" presStyleCnt="0"/>
      <dgm:spPr/>
    </dgm:pt>
    <dgm:pt modelId="{1ED2DA83-6333-42BC-AE05-6E87F595D7B4}" type="pres">
      <dgm:prSet presAssocID="{088B5A11-3F64-4B98-9098-7F5D9D19CE66}" presName="sibTrans" presStyleCnt="0"/>
      <dgm:spPr/>
    </dgm:pt>
    <dgm:pt modelId="{8AB87514-9201-4657-A1E1-954132B3FB27}" type="pres">
      <dgm:prSet presAssocID="{829429FE-C7AD-4732-BC5F-5BCA30C7B3C8}" presName="compositeNode" presStyleCnt="0">
        <dgm:presLayoutVars>
          <dgm:bulletEnabled val="1"/>
        </dgm:presLayoutVars>
      </dgm:prSet>
      <dgm:spPr/>
    </dgm:pt>
    <dgm:pt modelId="{0DE41130-32BA-4244-BD69-E38C00B8742E}" type="pres">
      <dgm:prSet presAssocID="{829429FE-C7AD-4732-BC5F-5BCA30C7B3C8}" presName="bgRect" presStyleLbl="node1" presStyleIdx="1" presStyleCnt="3" custScaleX="202387" custScaleY="113882" custLinFactNeighborX="11791" custLinFactNeighborY="3867"/>
      <dgm:spPr/>
      <dgm:t>
        <a:bodyPr/>
        <a:lstStyle/>
        <a:p>
          <a:endParaRPr lang="en-US"/>
        </a:p>
      </dgm:t>
    </dgm:pt>
    <dgm:pt modelId="{578EB0F0-9BA1-468C-B6AB-A69AF98E207F}" type="pres">
      <dgm:prSet presAssocID="{829429FE-C7AD-4732-BC5F-5BCA30C7B3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FA653-788B-4F95-8F1B-7EC74FFFC0AB}" type="pres">
      <dgm:prSet presAssocID="{829429FE-C7AD-4732-BC5F-5BCA30C7B3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F9AC-651D-4515-B854-3C53C87AD6A6}" type="pres">
      <dgm:prSet presAssocID="{AA51DE10-1A9F-4B3A-90C3-4E684E260ED6}" presName="hSp" presStyleCnt="0"/>
      <dgm:spPr/>
    </dgm:pt>
    <dgm:pt modelId="{A277B2C3-134A-4F68-930F-EA2C3BB6D676}" type="pres">
      <dgm:prSet presAssocID="{AA51DE10-1A9F-4B3A-90C3-4E684E260ED6}" presName="vProcSp" presStyleCnt="0"/>
      <dgm:spPr/>
    </dgm:pt>
    <dgm:pt modelId="{65E4E5F1-7549-40C3-BBF0-A61864B0F63B}" type="pres">
      <dgm:prSet presAssocID="{AA51DE10-1A9F-4B3A-90C3-4E684E260ED6}" presName="vSp1" presStyleCnt="0"/>
      <dgm:spPr/>
    </dgm:pt>
    <dgm:pt modelId="{AB21EFF7-E518-4425-A385-33B1C8258FF2}" type="pres">
      <dgm:prSet presAssocID="{AA51DE10-1A9F-4B3A-90C3-4E684E260ED6}" presName="simulatedConn" presStyleLbl="solidFgAcc1" presStyleIdx="1" presStyleCnt="2" custFlipVert="0" custFlipHor="0" custScaleX="6525" custScaleY="15289"/>
      <dgm:spPr/>
    </dgm:pt>
    <dgm:pt modelId="{2F934E4F-CB3F-4998-9A23-0349B2D09E2E}" type="pres">
      <dgm:prSet presAssocID="{AA51DE10-1A9F-4B3A-90C3-4E684E260ED6}" presName="vSp2" presStyleCnt="0"/>
      <dgm:spPr/>
    </dgm:pt>
    <dgm:pt modelId="{C10D0222-2287-4CB2-A3DB-3120589ADE9D}" type="pres">
      <dgm:prSet presAssocID="{AA51DE10-1A9F-4B3A-90C3-4E684E260ED6}" presName="sibTrans" presStyleCnt="0"/>
      <dgm:spPr/>
    </dgm:pt>
    <dgm:pt modelId="{8A30CD95-68C6-48DF-9227-4AEEF9D8754D}" type="pres">
      <dgm:prSet presAssocID="{E51FEE45-AE5A-445C-B3C5-D9EFD4E7B8AB}" presName="compositeNode" presStyleCnt="0">
        <dgm:presLayoutVars>
          <dgm:bulletEnabled val="1"/>
        </dgm:presLayoutVars>
      </dgm:prSet>
      <dgm:spPr/>
    </dgm:pt>
    <dgm:pt modelId="{D8984A07-59B2-4FE3-AEA6-82B7F607A0B9}" type="pres">
      <dgm:prSet presAssocID="{E51FEE45-AE5A-445C-B3C5-D9EFD4E7B8AB}" presName="bgRect" presStyleLbl="node1" presStyleIdx="2" presStyleCnt="3" custFlipVert="1" custFlipHor="0" custScaleX="959" custScaleY="5658"/>
      <dgm:spPr/>
      <dgm:t>
        <a:bodyPr/>
        <a:lstStyle/>
        <a:p>
          <a:endParaRPr lang="en-US"/>
        </a:p>
      </dgm:t>
    </dgm:pt>
    <dgm:pt modelId="{5C4B31CB-27FB-43D8-8804-7275467A4E96}" type="pres">
      <dgm:prSet presAssocID="{E51FEE45-AE5A-445C-B3C5-D9EFD4E7B8A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85096-F429-4996-B3B1-AF225DCD50BB}" type="pres">
      <dgm:prSet presAssocID="{E51FEE45-AE5A-445C-B3C5-D9EFD4E7B8A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CDFE21-E836-4024-A4A6-C52AB5052790}" srcId="{91CD8557-DD17-4ADA-A6B6-7855752070A2}" destId="{829429FE-C7AD-4732-BC5F-5BCA30C7B3C8}" srcOrd="1" destOrd="0" parTransId="{CE027951-CA57-43BD-9502-22D2811E8B3F}" sibTransId="{AA51DE10-1A9F-4B3A-90C3-4E684E260ED6}"/>
    <dgm:cxn modelId="{4F3EAB34-F88D-499F-ADD3-C3D5FF2171FF}" type="presOf" srcId="{691DC1A9-1AD2-44FA-964D-29D5444CF2DA}" destId="{79D92C6E-2B34-46EA-AEB8-91257B74E486}" srcOrd="0" destOrd="0" presId="urn:microsoft.com/office/officeart/2005/8/layout/hProcess7"/>
    <dgm:cxn modelId="{23C193A1-AE24-4695-B376-84436FA96E00}" type="presOf" srcId="{91CD8557-DD17-4ADA-A6B6-7855752070A2}" destId="{8CF4ECD6-708F-41FD-859E-DBEA8A821C14}" srcOrd="0" destOrd="0" presId="urn:microsoft.com/office/officeart/2005/8/layout/hProcess7"/>
    <dgm:cxn modelId="{9F6CF594-328A-4053-B47D-0C3206A4E422}" srcId="{D1E5EDF8-8437-40F1-BC89-AC7585E9011E}" destId="{691DC1A9-1AD2-44FA-964D-29D5444CF2DA}" srcOrd="0" destOrd="0" parTransId="{DB8A0DF1-CE18-44E4-81A8-3A15AAFBC77D}" sibTransId="{03850A72-995D-4519-937C-9F04F865FBA5}"/>
    <dgm:cxn modelId="{174D4B1B-BDB4-485F-ADE8-DD27FAD87BB7}" type="presOf" srcId="{D1E5EDF8-8437-40F1-BC89-AC7585E9011E}" destId="{ECC75E22-B8EE-4DE7-87BA-282DDF712163}" srcOrd="1" destOrd="0" presId="urn:microsoft.com/office/officeart/2005/8/layout/hProcess7"/>
    <dgm:cxn modelId="{B7CA46E2-C2D7-427C-9E03-0031323C59D2}" type="presOf" srcId="{C44DAC20-91FF-46CC-A768-E8934420AC70}" destId="{6BE85096-F429-4996-B3B1-AF225DCD50BB}" srcOrd="0" destOrd="0" presId="urn:microsoft.com/office/officeart/2005/8/layout/hProcess7"/>
    <dgm:cxn modelId="{47275567-BF5A-4290-A550-4ED56A1CA22D}" type="presOf" srcId="{829429FE-C7AD-4732-BC5F-5BCA30C7B3C8}" destId="{0DE41130-32BA-4244-BD69-E38C00B8742E}" srcOrd="0" destOrd="0" presId="urn:microsoft.com/office/officeart/2005/8/layout/hProcess7"/>
    <dgm:cxn modelId="{DC84C7BB-130E-4AD2-983F-3ED25AF35CB0}" srcId="{829429FE-C7AD-4732-BC5F-5BCA30C7B3C8}" destId="{B94D3870-7AF0-4CAD-993D-07E1F29E93CD}" srcOrd="0" destOrd="0" parTransId="{CC13D373-12FA-468B-B6C5-A9DDD12AB25C}" sibTransId="{675E59C0-C5FD-4458-B30F-02C86B3B26CC}"/>
    <dgm:cxn modelId="{18AE8F16-BBFA-4FAF-8902-FFE9E40C27CE}" type="presOf" srcId="{E51FEE45-AE5A-445C-B3C5-D9EFD4E7B8AB}" destId="{5C4B31CB-27FB-43D8-8804-7275467A4E96}" srcOrd="1" destOrd="0" presId="urn:microsoft.com/office/officeart/2005/8/layout/hProcess7"/>
    <dgm:cxn modelId="{9CB27CEC-3C6C-412F-835E-7890711EA973}" srcId="{91CD8557-DD17-4ADA-A6B6-7855752070A2}" destId="{D1E5EDF8-8437-40F1-BC89-AC7585E9011E}" srcOrd="0" destOrd="0" parTransId="{42BCE933-D7DA-4BD5-885B-90FDAD905265}" sibTransId="{088B5A11-3F64-4B98-9098-7F5D9D19CE66}"/>
    <dgm:cxn modelId="{B37A4CCA-3F6D-4E79-9E8F-D9833C77997A}" srcId="{91CD8557-DD17-4ADA-A6B6-7855752070A2}" destId="{E51FEE45-AE5A-445C-B3C5-D9EFD4E7B8AB}" srcOrd="2" destOrd="0" parTransId="{E3595DA7-1E2A-47DD-BD6B-8D8A047F182F}" sibTransId="{B4AA5955-5715-4FBE-970C-A431EE222816}"/>
    <dgm:cxn modelId="{CFD3A171-9222-4AB2-8B0F-817777E5D3FF}" type="presOf" srcId="{829429FE-C7AD-4732-BC5F-5BCA30C7B3C8}" destId="{578EB0F0-9BA1-468C-B6AB-A69AF98E207F}" srcOrd="1" destOrd="0" presId="urn:microsoft.com/office/officeart/2005/8/layout/hProcess7"/>
    <dgm:cxn modelId="{E196D85D-D0EF-4CAD-A27E-7E4DCC4EA357}" srcId="{E51FEE45-AE5A-445C-B3C5-D9EFD4E7B8AB}" destId="{C44DAC20-91FF-46CC-A768-E8934420AC70}" srcOrd="0" destOrd="0" parTransId="{1D4122FB-E3F1-4FD4-8A00-6B1EAEB4EB54}" sibTransId="{5065FBEC-8BEC-43B3-9B79-DB039E95F61D}"/>
    <dgm:cxn modelId="{78E9ED64-A388-45EA-88DE-282718141779}" type="presOf" srcId="{E51FEE45-AE5A-445C-B3C5-D9EFD4E7B8AB}" destId="{D8984A07-59B2-4FE3-AEA6-82B7F607A0B9}" srcOrd="0" destOrd="0" presId="urn:microsoft.com/office/officeart/2005/8/layout/hProcess7"/>
    <dgm:cxn modelId="{4CAF5AE9-437B-484A-8B9A-2A218F2AFD42}" type="presOf" srcId="{B94D3870-7AF0-4CAD-993D-07E1F29E93CD}" destId="{C92FA653-788B-4F95-8F1B-7EC74FFFC0AB}" srcOrd="0" destOrd="0" presId="urn:microsoft.com/office/officeart/2005/8/layout/hProcess7"/>
    <dgm:cxn modelId="{D8195BF0-9181-4E90-B4C5-4753F2B882F6}" type="presOf" srcId="{D1E5EDF8-8437-40F1-BC89-AC7585E9011E}" destId="{C0D47D3A-D722-4519-9D8F-29087F724490}" srcOrd="0" destOrd="0" presId="urn:microsoft.com/office/officeart/2005/8/layout/hProcess7"/>
    <dgm:cxn modelId="{020A6464-15B8-4CBE-A630-1397EC7B52F9}" type="presParOf" srcId="{8CF4ECD6-708F-41FD-859E-DBEA8A821C14}" destId="{50E38B8A-BCE4-4729-A106-4B4499A28801}" srcOrd="0" destOrd="0" presId="urn:microsoft.com/office/officeart/2005/8/layout/hProcess7"/>
    <dgm:cxn modelId="{61D850A4-263B-4B1C-ABCD-3F0495A572C4}" type="presParOf" srcId="{50E38B8A-BCE4-4729-A106-4B4499A28801}" destId="{C0D47D3A-D722-4519-9D8F-29087F724490}" srcOrd="0" destOrd="0" presId="urn:microsoft.com/office/officeart/2005/8/layout/hProcess7"/>
    <dgm:cxn modelId="{D96A34A3-95FA-4518-9984-66254F6FBD9C}" type="presParOf" srcId="{50E38B8A-BCE4-4729-A106-4B4499A28801}" destId="{ECC75E22-B8EE-4DE7-87BA-282DDF712163}" srcOrd="1" destOrd="0" presId="urn:microsoft.com/office/officeart/2005/8/layout/hProcess7"/>
    <dgm:cxn modelId="{9968E859-DF0C-423E-9900-321F7F27F89B}" type="presParOf" srcId="{50E38B8A-BCE4-4729-A106-4B4499A28801}" destId="{79D92C6E-2B34-46EA-AEB8-91257B74E486}" srcOrd="2" destOrd="0" presId="urn:microsoft.com/office/officeart/2005/8/layout/hProcess7"/>
    <dgm:cxn modelId="{62D36FA8-E04E-4B8A-A1CE-9DD71B8A2E17}" type="presParOf" srcId="{8CF4ECD6-708F-41FD-859E-DBEA8A821C14}" destId="{A6D0F62C-5A26-4F3A-BD9B-6C7D66CBEABB}" srcOrd="1" destOrd="0" presId="urn:microsoft.com/office/officeart/2005/8/layout/hProcess7"/>
    <dgm:cxn modelId="{6B1830C2-27A6-46CE-B143-57B66E1A5469}" type="presParOf" srcId="{8CF4ECD6-708F-41FD-859E-DBEA8A821C14}" destId="{3B6212C9-F43E-4846-A514-06F7887C5432}" srcOrd="2" destOrd="0" presId="urn:microsoft.com/office/officeart/2005/8/layout/hProcess7"/>
    <dgm:cxn modelId="{4B575BC5-0F5D-46DD-B706-67827A5C1B2B}" type="presParOf" srcId="{3B6212C9-F43E-4846-A514-06F7887C5432}" destId="{69186C42-2BE7-4576-8460-D3C2CE8F2A8C}" srcOrd="0" destOrd="0" presId="urn:microsoft.com/office/officeart/2005/8/layout/hProcess7"/>
    <dgm:cxn modelId="{BADF698C-9663-4D91-88E9-362EB1A37432}" type="presParOf" srcId="{3B6212C9-F43E-4846-A514-06F7887C5432}" destId="{45A00AF9-3DF9-4666-869D-9476F0F28234}" srcOrd="1" destOrd="0" presId="urn:microsoft.com/office/officeart/2005/8/layout/hProcess7"/>
    <dgm:cxn modelId="{99B296F4-6041-42C7-BDDC-40219C04F7C3}" type="presParOf" srcId="{3B6212C9-F43E-4846-A514-06F7887C5432}" destId="{990CCCC8-6791-4E7C-8F4E-94C534912D19}" srcOrd="2" destOrd="0" presId="urn:microsoft.com/office/officeart/2005/8/layout/hProcess7"/>
    <dgm:cxn modelId="{99F2B6BF-BFF8-477B-9DE6-C80B2F1648A4}" type="presParOf" srcId="{8CF4ECD6-708F-41FD-859E-DBEA8A821C14}" destId="{1ED2DA83-6333-42BC-AE05-6E87F595D7B4}" srcOrd="3" destOrd="0" presId="urn:microsoft.com/office/officeart/2005/8/layout/hProcess7"/>
    <dgm:cxn modelId="{A0DBBE20-D385-4215-B445-161FC4E2D7C4}" type="presParOf" srcId="{8CF4ECD6-708F-41FD-859E-DBEA8A821C14}" destId="{8AB87514-9201-4657-A1E1-954132B3FB27}" srcOrd="4" destOrd="0" presId="urn:microsoft.com/office/officeart/2005/8/layout/hProcess7"/>
    <dgm:cxn modelId="{8B69E29E-C066-44E1-AFAE-F91CB3B29DA4}" type="presParOf" srcId="{8AB87514-9201-4657-A1E1-954132B3FB27}" destId="{0DE41130-32BA-4244-BD69-E38C00B8742E}" srcOrd="0" destOrd="0" presId="urn:microsoft.com/office/officeart/2005/8/layout/hProcess7"/>
    <dgm:cxn modelId="{586E9D90-AB27-4FB1-98EF-F68B70FF0A3F}" type="presParOf" srcId="{8AB87514-9201-4657-A1E1-954132B3FB27}" destId="{578EB0F0-9BA1-468C-B6AB-A69AF98E207F}" srcOrd="1" destOrd="0" presId="urn:microsoft.com/office/officeart/2005/8/layout/hProcess7"/>
    <dgm:cxn modelId="{A880AE35-39DA-43A8-912F-3B865F950759}" type="presParOf" srcId="{8AB87514-9201-4657-A1E1-954132B3FB27}" destId="{C92FA653-788B-4F95-8F1B-7EC74FFFC0AB}" srcOrd="2" destOrd="0" presId="urn:microsoft.com/office/officeart/2005/8/layout/hProcess7"/>
    <dgm:cxn modelId="{AF55745E-67BF-452E-B90C-6FEDDA1BB642}" type="presParOf" srcId="{8CF4ECD6-708F-41FD-859E-DBEA8A821C14}" destId="{90F4F9AC-651D-4515-B854-3C53C87AD6A6}" srcOrd="5" destOrd="0" presId="urn:microsoft.com/office/officeart/2005/8/layout/hProcess7"/>
    <dgm:cxn modelId="{39E2DDE1-59E4-41E8-BD13-A6EF1D825B5C}" type="presParOf" srcId="{8CF4ECD6-708F-41FD-859E-DBEA8A821C14}" destId="{A277B2C3-134A-4F68-930F-EA2C3BB6D676}" srcOrd="6" destOrd="0" presId="urn:microsoft.com/office/officeart/2005/8/layout/hProcess7"/>
    <dgm:cxn modelId="{5222C14A-37D3-4FB3-B1B8-7BB971A97F9F}" type="presParOf" srcId="{A277B2C3-134A-4F68-930F-EA2C3BB6D676}" destId="{65E4E5F1-7549-40C3-BBF0-A61864B0F63B}" srcOrd="0" destOrd="0" presId="urn:microsoft.com/office/officeart/2005/8/layout/hProcess7"/>
    <dgm:cxn modelId="{341EFDE2-4509-4683-A3BB-48CFC58A3544}" type="presParOf" srcId="{A277B2C3-134A-4F68-930F-EA2C3BB6D676}" destId="{AB21EFF7-E518-4425-A385-33B1C8258FF2}" srcOrd="1" destOrd="0" presId="urn:microsoft.com/office/officeart/2005/8/layout/hProcess7"/>
    <dgm:cxn modelId="{A5AB343F-5FCB-4287-96E1-9B335AFCF601}" type="presParOf" srcId="{A277B2C3-134A-4F68-930F-EA2C3BB6D676}" destId="{2F934E4F-CB3F-4998-9A23-0349B2D09E2E}" srcOrd="2" destOrd="0" presId="urn:microsoft.com/office/officeart/2005/8/layout/hProcess7"/>
    <dgm:cxn modelId="{91EAC76A-1257-4236-A58E-A30CE483F8B9}" type="presParOf" srcId="{8CF4ECD6-708F-41FD-859E-DBEA8A821C14}" destId="{C10D0222-2287-4CB2-A3DB-3120589ADE9D}" srcOrd="7" destOrd="0" presId="urn:microsoft.com/office/officeart/2005/8/layout/hProcess7"/>
    <dgm:cxn modelId="{0A1B3DCD-CB67-4762-92CE-E1D4B3B6141C}" type="presParOf" srcId="{8CF4ECD6-708F-41FD-859E-DBEA8A821C14}" destId="{8A30CD95-68C6-48DF-9227-4AEEF9D8754D}" srcOrd="8" destOrd="0" presId="urn:microsoft.com/office/officeart/2005/8/layout/hProcess7"/>
    <dgm:cxn modelId="{8685F223-16E6-4665-9A2D-A0145B6E4945}" type="presParOf" srcId="{8A30CD95-68C6-48DF-9227-4AEEF9D8754D}" destId="{D8984A07-59B2-4FE3-AEA6-82B7F607A0B9}" srcOrd="0" destOrd="0" presId="urn:microsoft.com/office/officeart/2005/8/layout/hProcess7"/>
    <dgm:cxn modelId="{D298BC04-8E49-426E-ACBB-6C7DDD7AE7DA}" type="presParOf" srcId="{8A30CD95-68C6-48DF-9227-4AEEF9D8754D}" destId="{5C4B31CB-27FB-43D8-8804-7275467A4E96}" srcOrd="1" destOrd="0" presId="urn:microsoft.com/office/officeart/2005/8/layout/hProcess7"/>
    <dgm:cxn modelId="{16F42150-1A0E-46AE-81B6-7B72CA8D32FB}" type="presParOf" srcId="{8A30CD95-68C6-48DF-9227-4AEEF9D8754D}" destId="{6BE85096-F429-4996-B3B1-AF225DCD50B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3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1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9596-E1F3-4737-A773-A5582A1EAC54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F367-ED61-409D-8EDD-3A210644C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1tddHrJS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" y="101018"/>
            <a:ext cx="11984328" cy="66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83" y="161750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6481912"/>
              </p:ext>
            </p:extLst>
          </p:nvPr>
        </p:nvGraphicFramePr>
        <p:xfrm>
          <a:off x="422139" y="978795"/>
          <a:ext cx="11155967" cy="37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81826" y="4778062"/>
            <a:ext cx="160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1978" y="4778062"/>
            <a:ext cx="193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39708" y="4778062"/>
            <a:ext cx="160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8575" y="5750214"/>
            <a:ext cx="7611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935898" y="5780006"/>
            <a:ext cx="5634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উদ্ভিদগুলো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জায়গায় 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7138" y="5568510"/>
            <a:ext cx="6812924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>
        <p:bldSub>
          <a:bldDgm bld="one"/>
        </p:bldSub>
      </p:bldGraphic>
      <p:bldP spid="14" grpId="0"/>
      <p:bldP spid="15" grpId="0"/>
      <p:bldP spid="16" grpId="0"/>
      <p:bldP spid="20" grpId="0"/>
      <p:bldP spid="21" grpId="0"/>
      <p:bldP spid="21" grpId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341" y="316296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553" y="4470129"/>
            <a:ext cx="965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ফার্ণ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177" y="4470129"/>
            <a:ext cx="88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72808186"/>
              </p:ext>
            </p:extLst>
          </p:nvPr>
        </p:nvGraphicFramePr>
        <p:xfrm>
          <a:off x="759853" y="960861"/>
          <a:ext cx="10200068" cy="369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1493947" y="5415879"/>
            <a:ext cx="947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 ও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ফার্ণ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79468" y="5398819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97735" y="5271382"/>
            <a:ext cx="9916733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1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Graphic spid="11" grpId="0">
        <p:bldSub>
          <a:bldDgm bld="one"/>
        </p:bldSub>
      </p:bldGraphic>
      <p:bldP spid="23" grpId="0"/>
      <p:bldP spid="24" grpId="0"/>
      <p:bldP spid="24" grpId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341" y="316296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553" y="4470129"/>
            <a:ext cx="131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177" y="4470129"/>
            <a:ext cx="181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কচুরিপানা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4103373"/>
              </p:ext>
            </p:extLst>
          </p:nvPr>
        </p:nvGraphicFramePr>
        <p:xfrm>
          <a:off x="759853" y="960861"/>
          <a:ext cx="10200068" cy="369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713553" y="5357640"/>
            <a:ext cx="6812924" cy="1250901"/>
            <a:chOff x="2828616" y="5061426"/>
            <a:chExt cx="6812924" cy="1250901"/>
          </a:xfrm>
        </p:grpSpPr>
        <p:sp>
          <p:nvSpPr>
            <p:cNvPr id="12" name="Rectangle 11"/>
            <p:cNvSpPr/>
            <p:nvPr/>
          </p:nvSpPr>
          <p:spPr>
            <a:xfrm>
              <a:off x="2930258" y="5111998"/>
              <a:ext cx="66096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আবার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যেমন-কচুরিপানা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b="1" dirty="0" err="1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3600" b="1" dirty="0">
                  <a:ln w="11430"/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। 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828616" y="5061426"/>
              <a:ext cx="6812924" cy="12003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443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Graphic spid="11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341" y="316296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553" y="4470129"/>
            <a:ext cx="125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0658" y="4470129"/>
            <a:ext cx="148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হেলেঞ্চা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6088328"/>
              </p:ext>
            </p:extLst>
          </p:nvPr>
        </p:nvGraphicFramePr>
        <p:xfrm>
          <a:off x="759853" y="960861"/>
          <a:ext cx="10200068" cy="369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3200286" y="52500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হেলেঞ্চা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পানি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জন্মাতে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941" y="5650708"/>
            <a:ext cx="480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43735" y="5271916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74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Graphic spid="11" grpId="0">
        <p:bldSub>
          <a:bldDgm bld="one"/>
        </p:bldSub>
      </p:bldGraphic>
      <p:bldP spid="17" grpId="0"/>
      <p:bldP spid="18" grpId="0"/>
      <p:bldP spid="18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341" y="316296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81579426"/>
              </p:ext>
            </p:extLst>
          </p:nvPr>
        </p:nvGraphicFramePr>
        <p:xfrm>
          <a:off x="759853" y="960861"/>
          <a:ext cx="10200068" cy="369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773971" y="5153935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1293" y="5173119"/>
            <a:ext cx="643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66497" y="5139573"/>
            <a:ext cx="4483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93492" y="5243227"/>
            <a:ext cx="7298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80024" y="4896119"/>
            <a:ext cx="5125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93492" y="5126952"/>
            <a:ext cx="7209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এসকল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শ্বাসমূল </a:t>
            </a:r>
            <a:r>
              <a:rPr lang="en-US" sz="36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143735" y="4917973"/>
            <a:ext cx="7997780" cy="117847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3486052">
            <a:off x="8269971" y="2880975"/>
            <a:ext cx="317770" cy="732240"/>
          </a:xfrm>
          <a:prstGeom prst="downArrow">
            <a:avLst>
              <a:gd name="adj1" fmla="val 50000"/>
              <a:gd name="adj2" fmla="val 1238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01770" y="2571762"/>
            <a:ext cx="135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শ্বাসমূল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4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10" grpId="0"/>
      <p:bldP spid="10" grpId="1"/>
      <p:bldP spid="12" grpId="0"/>
      <p:bldP spid="12" grpId="1"/>
      <p:bldP spid="16" grpId="0"/>
      <p:bldP spid="16" grpId="1"/>
      <p:bldP spid="20" grpId="0"/>
      <p:bldP spid="20" grpId="1"/>
      <p:bldP spid="21" grpId="0"/>
      <p:bldP spid="21" grpId="1"/>
      <p:bldP spid="22" grpId="0"/>
      <p:bldP spid="23" grpId="0" animBg="1"/>
      <p:bldP spid="2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2683" y="161750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16781874"/>
              </p:ext>
            </p:extLst>
          </p:nvPr>
        </p:nvGraphicFramePr>
        <p:xfrm>
          <a:off x="422139" y="978795"/>
          <a:ext cx="11155967" cy="37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03798" y="4778062"/>
            <a:ext cx="113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9770" y="4778062"/>
            <a:ext cx="100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গরান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7437" y="4722315"/>
            <a:ext cx="1343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কেওড়া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37138" y="5568510"/>
            <a:ext cx="6812924" cy="935326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06898" y="5713007"/>
            <a:ext cx="6724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কেওড়া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লবণাক্ত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34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/>
      <p:bldP spid="15" grpId="0"/>
      <p:bldP spid="16" grpId="0"/>
      <p:bldP spid="2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6341" y="316296"/>
            <a:ext cx="3485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3553" y="4470129"/>
            <a:ext cx="1381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0659" y="4470129"/>
            <a:ext cx="113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01359251"/>
              </p:ext>
            </p:extLst>
          </p:nvPr>
        </p:nvGraphicFramePr>
        <p:xfrm>
          <a:off x="759853" y="960861"/>
          <a:ext cx="10200068" cy="3692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05308" y="5330528"/>
            <a:ext cx="11165982" cy="76355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308" y="5389142"/>
            <a:ext cx="114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4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C0D47D3A-D722-4519-9D8F-29087F724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45A00AF9-3DF9-4666-869D-9476F0F2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0DE41130-32BA-4244-BD69-E38C00B874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Graphic spid="11" grpId="0">
        <p:bldSub>
          <a:bldDgm bld="one"/>
        </p:bldSub>
      </p:bldGraphic>
      <p:bldP spid="1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05" y="1737078"/>
            <a:ext cx="4948680" cy="229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46" y="1393938"/>
            <a:ext cx="5964289" cy="39423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124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034" y="-143563"/>
            <a:ext cx="12515339" cy="7226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7231" y="4757527"/>
            <a:ext cx="3986015" cy="18774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আবাসস্থলে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kern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4400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44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206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919" y="477717"/>
            <a:ext cx="2021983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051" y="504673"/>
            <a:ext cx="2021983" cy="707886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5" y="1323246"/>
            <a:ext cx="5126868" cy="3296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1326877"/>
            <a:ext cx="5203065" cy="32930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48528" y="4757527"/>
            <a:ext cx="4224271" cy="18774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ত্রে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আবাসস্থলে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kern="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600" kern="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4400" kern="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kumimoji="0" lang="bn-BD" sz="4400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00206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3048000" y="109678"/>
            <a:ext cx="6096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n>
                  <a:solidFill>
                    <a:schemeClr val="tx1"/>
                  </a:solidFill>
                </a:ln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457200" y="5881141"/>
            <a:ext cx="115062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পৃষ্ঠা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পড়। 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298" t="9940" r="13512" b="19299"/>
          <a:stretch/>
        </p:blipFill>
        <p:spPr>
          <a:xfrm>
            <a:off x="0" y="342312"/>
            <a:ext cx="12192000" cy="56311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63" y="1167828"/>
            <a:ext cx="7949873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134" y="605323"/>
            <a:ext cx="7955970" cy="160338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97745" y="1815922"/>
            <a:ext cx="5640947" cy="43273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A4E54B-983A-49FB-9A8B-425D8E94B3E9}"/>
              </a:ext>
            </a:extLst>
          </p:cNvPr>
          <p:cNvSpPr txBox="1"/>
          <p:nvPr/>
        </p:nvSpPr>
        <p:spPr>
          <a:xfrm>
            <a:off x="4563926" y="943548"/>
            <a:ext cx="3081319" cy="830997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92D050"/>
              </a:gs>
            </a:gsLst>
          </a:gradFill>
          <a:ln w="28575" cap="sq" cmpd="thickThin">
            <a:solidFill>
              <a:schemeClr val="accent6"/>
            </a:solidFill>
            <a:prstDash val="lgDashDotDot"/>
            <a:rou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4B27A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 smtClean="0">
              <a:solidFill>
                <a:srgbClr val="4B27A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569" y="2250984"/>
            <a:ext cx="4411014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569" y="3277825"/>
            <a:ext cx="9717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</a:t>
            </a:r>
            <a:r>
              <a:rPr lang="en-US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আবাসস্থলে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as-IN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উদ্ভিদের 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en-US" sz="32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870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892" y="1758598"/>
            <a:ext cx="5229235" cy="945903"/>
            <a:chOff x="2023816" y="806697"/>
            <a:chExt cx="6358184" cy="1250703"/>
          </a:xfrm>
        </p:grpSpPr>
        <p:sp>
          <p:nvSpPr>
            <p:cNvPr id="9" name="Flowchart: Terminator 8"/>
            <p:cNvSpPr/>
            <p:nvPr/>
          </p:nvSpPr>
          <p:spPr>
            <a:xfrm>
              <a:off x="2231108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Terminator 9"/>
            <p:cNvSpPr/>
            <p:nvPr/>
          </p:nvSpPr>
          <p:spPr>
            <a:xfrm>
              <a:off x="2438400" y="814754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2023816" y="806697"/>
              <a:ext cx="5943600" cy="1242646"/>
            </a:xfrm>
            <a:prstGeom prst="flowChartTerminator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68426" y="1687638"/>
            <a:ext cx="3249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1036"/>
          <a:stretch/>
        </p:blipFill>
        <p:spPr>
          <a:xfrm>
            <a:off x="364584" y="600354"/>
            <a:ext cx="2785760" cy="26348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4326" y="3512388"/>
            <a:ext cx="809636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শ্বাসমূলযুক্ত</a:t>
            </a:r>
            <a:r>
              <a:rPr lang="en-US" sz="3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b="1" cap="all" dirty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5"/>
            <a:ext cx="12205250" cy="687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6" y="1215031"/>
            <a:ext cx="5715000" cy="4483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91" y="2171001"/>
            <a:ext cx="6064170" cy="23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9670" y="1710563"/>
            <a:ext cx="7684174" cy="35086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60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মুজাহিদুল</a:t>
            </a:r>
            <a:r>
              <a:rPr lang="en-US" sz="6000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IN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কামিনীবাসিয়া</a:t>
            </a:r>
            <a:r>
              <a:rPr lang="en-US" sz="3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হামিদা</a:t>
            </a:r>
            <a:r>
              <a:rPr lang="en-US" sz="3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bn-IN" sz="3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r>
              <a:rPr lang="en-US" sz="3600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01৭১২-১৬৬৯৭১</a:t>
            </a:r>
            <a:endParaRPr lang="en-US" sz="4000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muzahidul</a:t>
            </a:r>
            <a:r>
              <a:rPr lang="en-US" sz="20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en-US" sz="2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8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774" y="1998665"/>
            <a:ext cx="2375013" cy="28821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-42699" y="0"/>
            <a:ext cx="12337172" cy="6961097"/>
            <a:chOff x="-42699" y="0"/>
            <a:chExt cx="12337172" cy="696109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529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812492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16249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245756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32700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569" y="4082545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699" y="496838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944" y="5809011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80658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1632" y="166515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2532514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651" y="336680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7600" y="4179338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3535" y="4991830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0568" y="5872323"/>
              <a:ext cx="986822" cy="90928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591" y="5683374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190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118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2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526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652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3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51" y="5692822"/>
              <a:ext cx="1454073" cy="12682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63" y="141915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8385" y="164509"/>
              <a:ext cx="1240302" cy="12403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699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014" y="1928536"/>
            <a:ext cx="7393281" cy="372409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IN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.....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রাস্না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১৩ ও ১৪</a:t>
            </a:r>
            <a:endParaRPr lang="bn-IN" sz="4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415549" y="1602196"/>
            <a:ext cx="700221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4" y="284391"/>
            <a:ext cx="6013095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15" y="1043188"/>
            <a:ext cx="3691685" cy="49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804097" y="417439"/>
            <a:ext cx="4648200" cy="1024423"/>
            <a:chOff x="1677885" y="521697"/>
            <a:chExt cx="7598872" cy="1205900"/>
          </a:xfrm>
        </p:grpSpPr>
        <p:sp>
          <p:nvSpPr>
            <p:cNvPr id="42" name="TextBox 41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9822"/>
                </a:avLst>
              </a:prstTxWarp>
              <a:spAutoFit/>
            </a:bodyPr>
            <a:lstStyle/>
            <a:p>
              <a:pPr algn="ctr"/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69324" y="2274838"/>
            <a:ext cx="10760299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২.১.১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উদ্ভিদ বিভিন্ন পরিবেশে জন্মায় তা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২.১.৫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বিভিন্ন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২.১.৬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85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5931" y="908284"/>
            <a:ext cx="4811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5931" y="2833352"/>
            <a:ext cx="49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https://www.youtube.com/watch?v=y1tddHrJSKA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6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2" y="349836"/>
            <a:ext cx="4692336" cy="2436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94" y="349836"/>
            <a:ext cx="4894441" cy="2436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2" y="2971962"/>
            <a:ext cx="4692337" cy="2618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94" y="2971962"/>
            <a:ext cx="4894441" cy="2562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387144" y="5719423"/>
            <a:ext cx="5560251" cy="1048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8163" y="5955286"/>
            <a:ext cx="308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3792" y="5969834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993" y="5690252"/>
            <a:ext cx="5378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59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9228" y="889679"/>
            <a:ext cx="6153543" cy="1046234"/>
          </a:xfrm>
          <a:prstGeom prst="rect">
            <a:avLst/>
          </a:prstGeom>
        </p:spPr>
        <p:txBody>
          <a:bodyPr wrap="none">
            <a:prstTxWarp prst="textCanUp">
              <a:avLst>
                <a:gd name="adj" fmla="val 8286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Flowchart: Alternate Process 16">
            <a:extLst>
              <a:ext uri="{FF2B5EF4-FFF2-40B4-BE49-F238E27FC236}">
                <a16:creationId xmlns="" xmlns:a16="http://schemas.microsoft.com/office/drawing/2014/main" id="{39820B3C-2CC8-4CF5-B33D-1AF2FC178C07}"/>
              </a:ext>
            </a:extLst>
          </p:cNvPr>
          <p:cNvSpPr/>
          <p:nvPr/>
        </p:nvSpPr>
        <p:spPr>
          <a:xfrm>
            <a:off x="1068946" y="3622426"/>
            <a:ext cx="4407932" cy="124629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6600" b="1" dirty="0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as-IN" sz="6600" b="1" dirty="0">
              <a:ln w="11430"/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89315" y="838200"/>
            <a:ext cx="7469085" cy="114919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isplay 3"/>
          <p:cNvSpPr/>
          <p:nvPr/>
        </p:nvSpPr>
        <p:spPr>
          <a:xfrm>
            <a:off x="5640948" y="2557370"/>
            <a:ext cx="5756856" cy="3376410"/>
          </a:xfrm>
          <a:prstGeom prst="flowChartDisp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4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56442"/>
            <a:ext cx="12515339" cy="7226943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90586705"/>
              </p:ext>
            </p:extLst>
          </p:nvPr>
        </p:nvGraphicFramePr>
        <p:xfrm>
          <a:off x="422139" y="978795"/>
          <a:ext cx="11155967" cy="374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81826" y="4778062"/>
            <a:ext cx="160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6386" y="4778062"/>
            <a:ext cx="131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6423" y="4778062"/>
            <a:ext cx="2034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50" y="-1894"/>
            <a:ext cx="12515339" cy="722694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85554" y="5618468"/>
            <a:ext cx="8427014" cy="92203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1378" y="5693892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1378" y="5740389"/>
            <a:ext cx="378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91058" y="5756319"/>
            <a:ext cx="656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53800" y="5743913"/>
            <a:ext cx="803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36070" y="5696332"/>
            <a:ext cx="71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আবাসস্থল।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7901" y="5639932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13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DBC050E5-0AAF-4976-9E82-A3AB3CF68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92FBBBC4-AF19-47AF-9652-59A4576A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91917096-BD95-4741-9379-E106499E4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graphicEl>
                                              <a:dgm id="{B814DCB8-DA93-4351-BA2A-1756B7660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graphicEl>
                                              <a:dgm id="{500D3F8F-4CE7-447E-AC61-809521BBA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graphicEl>
                                              <a:dgm id="{057A7217-FE4E-4D0E-AC5B-72EC5A066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>
                                            <p:graphicEl>
                                              <a:dgm id="{07A95FF0-65BC-4D2B-8300-37E0B3F7B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>
                                            <p:graphicEl>
                                              <a:dgm id="{5431230D-7371-475E-934E-D9E9241FF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9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0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/>
      <p:bldP spid="15" grpId="0"/>
      <p:bldP spid="16" grpId="0"/>
      <p:bldP spid="17" grpId="0" animBg="1"/>
      <p:bldP spid="18" grpId="0"/>
      <p:bldP spid="18" grpId="1"/>
      <p:bldP spid="19" grpId="0"/>
      <p:bldP spid="19" grpId="1"/>
      <p:bldP spid="23" grpId="0"/>
      <p:bldP spid="23" grpId="1"/>
      <p:bldP spid="24" grpId="0"/>
      <p:bldP spid="25" grpId="0"/>
      <p:bldP spid="25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426</Words>
  <Application>Microsoft Office PowerPoint</Application>
  <PresentationFormat>Widescreen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2021-07-21T03:10:10Z</dcterms:created>
  <dcterms:modified xsi:type="dcterms:W3CDTF">2021-07-21T07:34:32Z</dcterms:modified>
</cp:coreProperties>
</file>