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8" r:id="rId3"/>
    <p:sldId id="330" r:id="rId4"/>
    <p:sldId id="273" r:id="rId5"/>
    <p:sldId id="274" r:id="rId6"/>
    <p:sldId id="258" r:id="rId7"/>
    <p:sldId id="272" r:id="rId8"/>
    <p:sldId id="261" r:id="rId9"/>
    <p:sldId id="275" r:id="rId10"/>
    <p:sldId id="331" r:id="rId11"/>
    <p:sldId id="27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1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14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5C7B8-654E-4A8F-995D-14D73FAE554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47C84-AC77-4119-B928-914F9C8E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747C84-AC77-4119-B928-914F9C8E0A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88F-B580-48E6-883B-0EE3547E9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7759B-7E8B-4E7E-9172-43E20EE9F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5D26-823B-49AF-8A96-DCA7B892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DB810-5343-4027-8F10-492E5F09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25F8-37E0-4499-9AC9-70C64D0D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8721-D2A9-4FBB-8BD8-BA1E2364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07E30-FE79-47EC-A0A6-8FA226E6B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CC03-D9D6-48D4-AC5C-322F8832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A656A-A2A4-4D06-A6B4-CE385C5E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7BB3-5F12-4604-8DAD-FE534A72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8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5C03F8-A7DF-4175-8124-1BE32E1BB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9FF90-9AED-4808-ABF5-6B264DFB3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34DC-9EB7-49E8-8A77-B0A680B25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D5A1B-1D11-4BE3-866B-79C57C68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53A0-9FBE-4997-AF64-A01F46C2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5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A4E7-4368-4CBC-94DB-DC132D4D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0601B-C079-414B-91A9-107152C3C3A2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9F92-09FD-48A3-BB23-7E28F6C61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E162-EA7F-4CED-AC0E-24D2CCA0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657652-7AE6-48F1-9AB7-E8282DF6B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76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A1EC-5C5A-440D-99FF-92A5B7CE4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B035-73C6-4632-867A-61F502B32F3B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BD4A-C218-4568-812E-3303287A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B6B3-27C7-4F93-A34E-D8072F1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777CEC4-F5D1-407C-BDCA-4D23E7E5E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41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5590B-68C1-4C22-BAD9-60E2BFB5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268D-3FAC-45CE-B162-9D76ED480F87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FCFC6-8B86-46C4-A030-3679E5A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3CDF9-567F-459E-AA0B-E93277C6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28CE71-EA8B-4223-B8A2-6E9055514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87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1E0B3-FEC4-418E-8AB5-75EAA910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263AB-8DF9-4B44-AEF7-4AB91FE533D5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7C2F5-C87E-47A7-B8CB-E9E34DD4C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A5CCF-51E7-4483-992A-6C64DF05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A48301-065A-4CD4-B559-FF8BD6B7A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AB7EE-1807-420E-B28D-DE738AA0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34CE7-D83A-411C-BC3B-DDF7E6C34D7A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DBC48-8F13-4133-AFAB-148DAF4C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DA003-8E70-4EA1-BBEC-771D1082D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EB33B0A-C56F-414F-8D43-9C465892C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010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350E-A5ED-40EB-BA50-7F5EE4E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8400-9C4E-491A-90A8-218B882A5AE6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EA341D-E6D5-4F48-B767-B3F3B31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09529-2B19-42F6-8A8D-29F20CF8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73D59F5-D80B-43A5-AD00-6E534FFBE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032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CBE3C-4071-4B77-AAD2-C16F40B8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E660B-F488-4E33-A2A7-1AB32748F776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80C3-A72E-475F-848B-D7B24E60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B0C3F-EFCD-42BC-AA55-11FB2352C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6E318D2-933C-44A9-B19A-DFBCC79A2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6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F9D69-765C-441E-B0CA-19A3E554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7-4588-42D4-992C-020328A57419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4A48-8AE6-4621-AB01-C6707A1E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6719F-B756-4A71-9EE5-786C4BA9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E0841EF-EAC9-421F-A44E-2D02F0E7B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3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88DB-4612-498A-BB68-E26B78FB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248D-E66B-446F-B949-4108B764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999AA-83C3-4449-AB27-1FB3A866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181D6-47FB-4DD7-A149-68690722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729F-9577-4E9E-9532-E8545E13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80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ACD51-BB1B-4075-A911-56DB3D0D7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2246-05DB-477A-A5D1-78AA2E092922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5947-CCB6-45FE-87C5-D5972FD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E5518-11CC-489D-943F-4005C21A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2530D0-9DE1-4FE3-B7C4-339F2F23E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38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629A0-356C-45E5-9BD5-FF78727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8635-B514-42C0-B768-309EC146B352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402D-9E35-4A36-A039-1E0B2F9D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7B65B-33DB-4328-A751-7EB2E1BD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E163200-B2ED-4BFD-AF03-B4B72FDDB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640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6547-8D2D-4421-97FD-2EB7804B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42067-6922-4E09-8721-78744DB5E9EE}" type="datetimeFigureOut">
              <a:rPr lang="en-US"/>
              <a:pPr>
                <a:defRPr/>
              </a:pPr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F162-9461-4B80-A2CD-43317A5A9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EB651-3175-4D7E-AE9E-9999D245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B13CD9-F588-4CE2-B6F7-CDE5F3EB1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3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648D-4261-4FDC-AFA6-4DB6BF70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D383F-B44D-4E5B-B9FB-E3C0DAB9B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0F837-4EDD-4B2C-ADF7-93C9EB6D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6312D-8646-4F6F-92EF-85A263AB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0AEEB-D73E-45C0-A6CB-723CB20B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8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7E1D-BDA6-4C99-A015-BCA89359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28E1-58A3-46A6-8A56-546CE11E4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B76B5-56C4-4607-A8AE-D85624DD9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75A87-33FA-4882-A350-CC4197C8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FA7AC-B55A-4C42-999E-70BBEE70C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98136-C877-4C85-A4EB-2C96F6F0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A012-7DB0-47DC-AC02-D0B6F9F5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4657E-F895-4E05-8EF2-676A04043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95561-E107-4F74-BBE1-FF7014884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330C3-31DB-404C-901E-2E0E47AAC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04E8A-EBDE-4BC5-A69A-42CAB002D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FA6AF-98F9-4DF8-9096-FAF87907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01748-481F-401C-8AC5-636DC17A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339B3-91D1-43AA-A7DD-84F3DAD07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0961-83AC-495F-B0DD-C46B853CC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BF673-EC0E-4C15-85E3-AEF6620A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796497-92DE-40B4-A391-9FD2D280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CE18C-9D95-46A6-A25B-EFE0A5BB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6E556-8C44-4BDC-B570-2A9350436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EE0CE-4FB5-4541-A4B4-87A660B8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14A5-9694-485F-B25C-854F4BB36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76B-B02F-4F14-BEF0-68E971B2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EF9C0-ECE1-48CB-A3E7-3F24D779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647CE-C037-4AB1-AE0B-757A559E9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28C80-E810-4D93-AAA7-1A452669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F7B5C-8979-4813-81E5-4297A8DF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D6961-8776-4873-B680-96511F85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C10A-3ED9-4E27-9DA5-A5756E44B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E6D42-EB3F-4E16-A45B-12EA76F33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B5F77-9FCA-4214-A4C8-B9A93622A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F2DE-E2E3-40EF-9B2B-5CF100AE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9CC66-A21A-474F-A7A3-BD873167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7755C-A3DB-45FD-9EC3-20EDCCD4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9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3791C-CB52-4753-854C-BA57696E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95094-31AD-4498-AE8C-4860E3A92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5159D-B5D9-4400-8B4C-3A8009D26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E2F7-44D5-49D8-A018-7B2275FB62B3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0794-ADE7-48C4-A76C-29B0388C9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8516-937D-4575-A219-9A330FD7D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BC3B-B71D-49E4-AA85-8D4862D7E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>
            <a:extLst>
              <a:ext uri="{FF2B5EF4-FFF2-40B4-BE49-F238E27FC236}">
                <a16:creationId xmlns:a16="http://schemas.microsoft.com/office/drawing/2014/main" id="{76C32D98-2726-4C4A-B487-6D53CC7C5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>
            <a:extLst>
              <a:ext uri="{FF2B5EF4-FFF2-40B4-BE49-F238E27FC236}">
                <a16:creationId xmlns:a16="http://schemas.microsoft.com/office/drawing/2014/main" id="{38152083-2717-482B-82DD-DE9156175D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1" y="2"/>
            <a:ext cx="23256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>
            <a:extLst>
              <a:ext uri="{FF2B5EF4-FFF2-40B4-BE49-F238E27FC236}">
                <a16:creationId xmlns:a16="http://schemas.microsoft.com/office/drawing/2014/main" id="{C716ECE6-AD81-4FB7-A5B6-595CDA0C36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64" y="2"/>
            <a:ext cx="174783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5">
            <a:extLst>
              <a:ext uri="{FF2B5EF4-FFF2-40B4-BE49-F238E27FC236}">
                <a16:creationId xmlns:a16="http://schemas.microsoft.com/office/drawing/2014/main" id="{EDF875D9-7F07-42EF-B55A-5768FD445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7494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1">
            <a:extLst>
              <a:ext uri="{FF2B5EF4-FFF2-40B4-BE49-F238E27FC236}">
                <a16:creationId xmlns:a16="http://schemas.microsoft.com/office/drawing/2014/main" id="{BAE4B2AD-B73F-45FF-B939-4BB8CEE7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-30163"/>
            <a:ext cx="4017963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3">
            <a:extLst>
              <a:ext uri="{FF2B5EF4-FFF2-40B4-BE49-F238E27FC236}">
                <a16:creationId xmlns:a16="http://schemas.microsoft.com/office/drawing/2014/main" id="{8DB65146-832B-404F-AA39-8B094B7E5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9" y="2"/>
            <a:ext cx="28479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5">
            <a:extLst>
              <a:ext uri="{FF2B5EF4-FFF2-40B4-BE49-F238E27FC236}">
                <a16:creationId xmlns:a16="http://schemas.microsoft.com/office/drawing/2014/main" id="{36C28205-4359-49B1-93A3-E212733F94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1312863"/>
            <a:ext cx="121761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" y="-662840"/>
            <a:ext cx="12193980" cy="78964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E06204-72B2-4F1F-860E-F3BD5450BD77}"/>
              </a:ext>
            </a:extLst>
          </p:cNvPr>
          <p:cNvSpPr txBox="1"/>
          <p:nvPr/>
        </p:nvSpPr>
        <p:spPr>
          <a:xfrm>
            <a:off x="354281" y="763444"/>
            <a:ext cx="10687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1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886" y="-414435"/>
            <a:ext cx="13442867" cy="8423825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3FE63BA-BBE3-4248-B8D8-36819CD09547}"/>
              </a:ext>
            </a:extLst>
          </p:cNvPr>
          <p:cNvSpPr/>
          <p:nvPr/>
        </p:nvSpPr>
        <p:spPr>
          <a:xfrm>
            <a:off x="3669952" y="868850"/>
            <a:ext cx="4364415" cy="11684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315BA-D988-4518-AA27-2E29F1FB6945}"/>
              </a:ext>
            </a:extLst>
          </p:cNvPr>
          <p:cNvSpPr txBox="1"/>
          <p:nvPr/>
        </p:nvSpPr>
        <p:spPr>
          <a:xfrm>
            <a:off x="2438400" y="3320534"/>
            <a:ext cx="6827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258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545" y="-234537"/>
            <a:ext cx="13442867" cy="8423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680FC0-011A-4154-A55A-218F3536FD5B}"/>
              </a:ext>
            </a:extLst>
          </p:cNvPr>
          <p:cNvSpPr txBox="1"/>
          <p:nvPr/>
        </p:nvSpPr>
        <p:spPr>
          <a:xfrm>
            <a:off x="3559123" y="1245231"/>
            <a:ext cx="364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Grameem" panose="02000000000000000000" pitchFamily="2" charset="0"/>
                <a:cs typeface="NikoshGrameem" panose="02000000000000000000" pitchFamily="2" charset="0"/>
              </a:rPr>
              <a:t>বাড়ির কাজ </a:t>
            </a:r>
            <a:endParaRPr lang="en-US" sz="4800" dirty="0">
              <a:latin typeface="NikoshGrameem" panose="02000000000000000000" pitchFamily="2" charset="0"/>
              <a:cs typeface="NikoshGrameem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CC9DD-9A53-4F42-9281-6A4B55FEAB7B}"/>
              </a:ext>
            </a:extLst>
          </p:cNvPr>
          <p:cNvSpPr txBox="1"/>
          <p:nvPr/>
        </p:nvSpPr>
        <p:spPr>
          <a:xfrm>
            <a:off x="2316515" y="3977376"/>
            <a:ext cx="685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4CB65A-D753-440F-86DD-CF1ECF9DD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06" y="228407"/>
            <a:ext cx="2619152" cy="184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5" y="-172277"/>
            <a:ext cx="12192000" cy="7167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AF7A8B-F624-420B-BA00-909832F1EC3F}"/>
              </a:ext>
            </a:extLst>
          </p:cNvPr>
          <p:cNvSpPr txBox="1"/>
          <p:nvPr/>
        </p:nvSpPr>
        <p:spPr>
          <a:xfrm>
            <a:off x="2622550" y="774700"/>
            <a:ext cx="694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1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6C8D4-1A86-49F9-A91D-5B044A2FD30D}"/>
              </a:ext>
            </a:extLst>
          </p:cNvPr>
          <p:cNvSpPr/>
          <p:nvPr/>
        </p:nvSpPr>
        <p:spPr>
          <a:xfrm>
            <a:off x="3074835" y="1732672"/>
            <a:ext cx="7018734" cy="607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8229602" y="4038600"/>
            <a:ext cx="2438399" cy="2819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328" y="-187675"/>
            <a:ext cx="13442867" cy="8423825"/>
          </a:xfrm>
          <a:prstGeom prst="rect">
            <a:avLst/>
          </a:prstGeom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D5D8199-6259-476E-9274-932F60397E67}"/>
              </a:ext>
            </a:extLst>
          </p:cNvPr>
          <p:cNvSpPr/>
          <p:nvPr/>
        </p:nvSpPr>
        <p:spPr>
          <a:xfrm rot="10800000" flipV="1">
            <a:off x="2854411" y="809206"/>
            <a:ext cx="4734066" cy="961919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5697A-FECE-4B4C-8645-BF7162CF26F4}"/>
              </a:ext>
            </a:extLst>
          </p:cNvPr>
          <p:cNvSpPr txBox="1"/>
          <p:nvPr/>
        </p:nvSpPr>
        <p:spPr>
          <a:xfrm>
            <a:off x="1744242" y="2405380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lang="en-US" sz="3600" b="1" i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ষষ্ঠ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noProof="0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সপ্তম</a:t>
            </a:r>
            <a:r>
              <a:rPr lang="en-US" sz="3600" i="1" noProof="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(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ব্যবহারিক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জ্যামিতি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)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সময়ঃ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৪৫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মিনিট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২৩ / ০৭ /২০২১ইং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0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0867" y="0"/>
            <a:ext cx="13442867" cy="8423825"/>
          </a:xfrm>
          <a:prstGeom prst="rect">
            <a:avLst/>
          </a:prstGeom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00E1FEE-2577-4331-9633-3C7807EF4D86}"/>
              </a:ext>
            </a:extLst>
          </p:cNvPr>
          <p:cNvSpPr/>
          <p:nvPr/>
        </p:nvSpPr>
        <p:spPr>
          <a:xfrm rot="10800000" flipV="1">
            <a:off x="3203751" y="542496"/>
            <a:ext cx="5315211" cy="104404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2A67C3-66F7-49C5-A5C1-F4CF13B5710A}"/>
              </a:ext>
            </a:extLst>
          </p:cNvPr>
          <p:cNvSpPr/>
          <p:nvPr/>
        </p:nvSpPr>
        <p:spPr>
          <a:xfrm>
            <a:off x="750689" y="2773469"/>
            <a:ext cx="9439753" cy="39477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D00E1FEE-2577-4331-9633-3C7807EF4D86}"/>
              </a:ext>
            </a:extLst>
          </p:cNvPr>
          <p:cNvSpPr/>
          <p:nvPr/>
        </p:nvSpPr>
        <p:spPr>
          <a:xfrm rot="10800000" flipV="1">
            <a:off x="750689" y="2129036"/>
            <a:ext cx="7504682" cy="1044045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340AA4-B11C-482B-9FD5-C03C0681B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7" y="-850874"/>
            <a:ext cx="2857500" cy="29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123" y="1043"/>
            <a:ext cx="15762116" cy="16587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03B8B-4221-4089-B8C9-A855305EB2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67" y="7656086"/>
            <a:ext cx="5058110" cy="202267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B9DCCC1-93A3-4A9B-A150-37ADB0E2923E}"/>
              </a:ext>
            </a:extLst>
          </p:cNvPr>
          <p:cNvCxnSpPr>
            <a:cxnSpLocks/>
          </p:cNvCxnSpPr>
          <p:nvPr/>
        </p:nvCxnSpPr>
        <p:spPr>
          <a:xfrm flipV="1">
            <a:off x="3268276" y="2341275"/>
            <a:ext cx="3544004" cy="4275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AC0963-634D-4F9D-A728-C34F526B7604}"/>
              </a:ext>
            </a:extLst>
          </p:cNvPr>
          <p:cNvCxnSpPr>
            <a:cxnSpLocks/>
          </p:cNvCxnSpPr>
          <p:nvPr/>
        </p:nvCxnSpPr>
        <p:spPr>
          <a:xfrm flipV="1">
            <a:off x="3384544" y="4236253"/>
            <a:ext cx="2711456" cy="38085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080971D-3EAE-4EE4-919B-E7289979BE99}"/>
              </a:ext>
            </a:extLst>
          </p:cNvPr>
          <p:cNvSpPr txBox="1"/>
          <p:nvPr/>
        </p:nvSpPr>
        <p:spPr>
          <a:xfrm>
            <a:off x="5987804" y="4332571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FF5E6-0D88-4F55-A106-A880DF54E4C9}"/>
              </a:ext>
            </a:extLst>
          </p:cNvPr>
          <p:cNvSpPr txBox="1"/>
          <p:nvPr/>
        </p:nvSpPr>
        <p:spPr>
          <a:xfrm>
            <a:off x="3141897" y="4351020"/>
            <a:ext cx="44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DE0503-D762-4288-8804-66A3DA4BE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1090">
            <a:off x="-5077216" y="2956410"/>
            <a:ext cx="4724187" cy="2176469"/>
          </a:xfrm>
          <a:prstGeom prst="rect">
            <a:avLst/>
          </a:prstGeom>
        </p:spPr>
      </p:pic>
      <p:sp>
        <p:nvSpPr>
          <p:cNvPr id="20" name="Arc 19">
            <a:extLst>
              <a:ext uri="{FF2B5EF4-FFF2-40B4-BE49-F238E27FC236}">
                <a16:creationId xmlns:a16="http://schemas.microsoft.com/office/drawing/2014/main" id="{67483610-CE0C-459F-872B-91B48419FBDF}"/>
              </a:ext>
            </a:extLst>
          </p:cNvPr>
          <p:cNvSpPr/>
          <p:nvPr/>
        </p:nvSpPr>
        <p:spPr>
          <a:xfrm rot="15826417">
            <a:off x="4500641" y="3204716"/>
            <a:ext cx="1559482" cy="1463398"/>
          </a:xfrm>
          <a:prstGeom prst="arc">
            <a:avLst>
              <a:gd name="adj1" fmla="val 16556903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3E8FB56B-B37F-46F7-8830-D5F0A0DE603B}"/>
              </a:ext>
            </a:extLst>
          </p:cNvPr>
          <p:cNvSpPr/>
          <p:nvPr/>
        </p:nvSpPr>
        <p:spPr>
          <a:xfrm rot="4563864">
            <a:off x="3438043" y="3990766"/>
            <a:ext cx="1154003" cy="1435636"/>
          </a:xfrm>
          <a:prstGeom prst="arc">
            <a:avLst>
              <a:gd name="adj1" fmla="val 16200000"/>
              <a:gd name="adj2" fmla="val 194300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CD51E1E-E118-42EB-8F5D-B423657B572D}"/>
              </a:ext>
            </a:extLst>
          </p:cNvPr>
          <p:cNvSpPr/>
          <p:nvPr/>
        </p:nvSpPr>
        <p:spPr>
          <a:xfrm rot="21224593">
            <a:off x="3387843" y="3482209"/>
            <a:ext cx="1482195" cy="1124872"/>
          </a:xfrm>
          <a:prstGeom prst="arc">
            <a:avLst>
              <a:gd name="adj1" fmla="val 16943598"/>
              <a:gd name="adj2" fmla="val 21147813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BD8362C-7C3B-41C8-8514-51DD6175D831}"/>
              </a:ext>
            </a:extLst>
          </p:cNvPr>
          <p:cNvSpPr/>
          <p:nvPr/>
        </p:nvSpPr>
        <p:spPr>
          <a:xfrm rot="11371979">
            <a:off x="4520094" y="3825204"/>
            <a:ext cx="1645899" cy="1209905"/>
          </a:xfrm>
          <a:prstGeom prst="arc">
            <a:avLst>
              <a:gd name="adj1" fmla="val 15741014"/>
              <a:gd name="adj2" fmla="val 2050655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720F3EF-0709-4462-A674-E5A1D5398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810054" y="1745283"/>
            <a:ext cx="3223067" cy="50581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8832388-E1BE-4798-A48D-0CEEC3A6A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46738" y="2111327"/>
            <a:ext cx="1291988" cy="14997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F414D5-5A29-403C-8D92-CCC781C06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25220">
            <a:off x="4527027" y="-1479030"/>
            <a:ext cx="1291988" cy="149974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0EBC8C-7D0A-4289-A16E-795A0A6EAAB1}"/>
              </a:ext>
            </a:extLst>
          </p:cNvPr>
          <p:cNvCxnSpPr>
            <a:cxnSpLocks/>
          </p:cNvCxnSpPr>
          <p:nvPr/>
        </p:nvCxnSpPr>
        <p:spPr>
          <a:xfrm>
            <a:off x="4612616" y="3561765"/>
            <a:ext cx="76747" cy="121463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12AAD16-7E86-4942-AC7D-FCD954C87C5F}"/>
              </a:ext>
            </a:extLst>
          </p:cNvPr>
          <p:cNvSpPr txBox="1"/>
          <p:nvPr/>
        </p:nvSpPr>
        <p:spPr>
          <a:xfrm>
            <a:off x="6972531" y="2204776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474D04-5B5B-489C-BA9E-7D637255B070}"/>
              </a:ext>
            </a:extLst>
          </p:cNvPr>
          <p:cNvSpPr txBox="1"/>
          <p:nvPr/>
        </p:nvSpPr>
        <p:spPr>
          <a:xfrm>
            <a:off x="2673043" y="2306925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7E161F-5452-463C-9EEB-CA7127EF3A7E}"/>
              </a:ext>
            </a:extLst>
          </p:cNvPr>
          <p:cNvSpPr txBox="1"/>
          <p:nvPr/>
        </p:nvSpPr>
        <p:spPr>
          <a:xfrm>
            <a:off x="2957258" y="1247282"/>
            <a:ext cx="7396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সমদ্বিখণ্ডিত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549BEC-D3B3-458F-B96A-987789C9FDE0}"/>
              </a:ext>
            </a:extLst>
          </p:cNvPr>
          <p:cNvSpPr txBox="1"/>
          <p:nvPr/>
        </p:nvSpPr>
        <p:spPr>
          <a:xfrm>
            <a:off x="6819930" y="2579519"/>
            <a:ext cx="44203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সমদ্বিখণ্ডিত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9EE26D-28A6-4F16-A776-540D34D7AA19}"/>
              </a:ext>
            </a:extLst>
          </p:cNvPr>
          <p:cNvSpPr txBox="1"/>
          <p:nvPr/>
        </p:nvSpPr>
        <p:spPr>
          <a:xfrm>
            <a:off x="6099668" y="4564765"/>
            <a:ext cx="52797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81683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14445 L -0.00287 -0.6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99 0.1088 L 0.8181 0.0997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4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21 -0.10093 L 0.2207 -0.0064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0">
                                      <p:cBhvr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5 0.05348 L 0.58542 -0.0729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2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48102 L 0.00833 0.7974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581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0" grpId="0" animBg="1"/>
      <p:bldP spid="21" grpId="0" animBg="1"/>
      <p:bldP spid="24" grpId="0" animBg="1"/>
      <p:bldP spid="25" grpId="0" animBg="1"/>
      <p:bldP spid="29" grpId="0"/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168" y="-208967"/>
            <a:ext cx="13442867" cy="8423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CEE75B-69E3-431E-8D61-C018ABAE9BF4}"/>
              </a:ext>
            </a:extLst>
          </p:cNvPr>
          <p:cNvSpPr txBox="1"/>
          <p:nvPr/>
        </p:nvSpPr>
        <p:spPr>
          <a:xfrm>
            <a:off x="1788026" y="2521059"/>
            <a:ext cx="90426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C ও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430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D34A7E5-10DC-48F8-A253-877DE00D7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168" y="-208967"/>
            <a:ext cx="13442867" cy="8423825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ADB7DAB-8770-4844-AE83-CBB58B2380C1}"/>
              </a:ext>
            </a:extLst>
          </p:cNvPr>
          <p:cNvCxnSpPr>
            <a:cxnSpLocks/>
          </p:cNvCxnSpPr>
          <p:nvPr/>
        </p:nvCxnSpPr>
        <p:spPr>
          <a:xfrm flipV="1">
            <a:off x="3664975" y="3981249"/>
            <a:ext cx="432402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F31BCF76-D392-47E4-8171-B4124F3C4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52" y="5946532"/>
            <a:ext cx="5751654" cy="2199345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4ACCB38-59EE-43B7-BA06-12DD6999F6BA}"/>
              </a:ext>
            </a:extLst>
          </p:cNvPr>
          <p:cNvCxnSpPr>
            <a:cxnSpLocks/>
          </p:cNvCxnSpPr>
          <p:nvPr/>
        </p:nvCxnSpPr>
        <p:spPr>
          <a:xfrm flipH="1">
            <a:off x="5776038" y="1927274"/>
            <a:ext cx="62055" cy="204417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>
            <a:extLst>
              <a:ext uri="{FF2B5EF4-FFF2-40B4-BE49-F238E27FC236}">
                <a16:creationId xmlns:a16="http://schemas.microsoft.com/office/drawing/2014/main" id="{F05723A5-EE82-4B97-96F3-CE5F488922AE}"/>
              </a:ext>
            </a:extLst>
          </p:cNvPr>
          <p:cNvSpPr/>
          <p:nvPr/>
        </p:nvSpPr>
        <p:spPr>
          <a:xfrm>
            <a:off x="4747465" y="2931633"/>
            <a:ext cx="2049573" cy="1855790"/>
          </a:xfrm>
          <a:prstGeom prst="arc">
            <a:avLst>
              <a:gd name="adj1" fmla="val 10400622"/>
              <a:gd name="adj2" fmla="val 48275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44F72A3-0A54-4C33-BEB1-C1CDB42F17BD}"/>
              </a:ext>
            </a:extLst>
          </p:cNvPr>
          <p:cNvSpPr/>
          <p:nvPr/>
        </p:nvSpPr>
        <p:spPr>
          <a:xfrm rot="569891">
            <a:off x="4839785" y="2177795"/>
            <a:ext cx="1423456" cy="1237162"/>
          </a:xfrm>
          <a:prstGeom prst="arc">
            <a:avLst>
              <a:gd name="adj1" fmla="val 15469619"/>
              <a:gd name="adj2" fmla="val 2023408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DE39710D-8A07-4455-82BB-C68A57A27F5B}"/>
              </a:ext>
            </a:extLst>
          </p:cNvPr>
          <p:cNvSpPr/>
          <p:nvPr/>
        </p:nvSpPr>
        <p:spPr>
          <a:xfrm rot="13482162">
            <a:off x="5312524" y="2618255"/>
            <a:ext cx="891317" cy="900282"/>
          </a:xfrm>
          <a:prstGeom prst="arc">
            <a:avLst>
              <a:gd name="adj1" fmla="val 16365189"/>
              <a:gd name="adj2" fmla="val 1417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CF27F485-D80B-4970-9FD7-5BE2BE7765DD}"/>
              </a:ext>
            </a:extLst>
          </p:cNvPr>
          <p:cNvSpPr/>
          <p:nvPr/>
        </p:nvSpPr>
        <p:spPr>
          <a:xfrm rot="17302257">
            <a:off x="5371533" y="2199618"/>
            <a:ext cx="1556099" cy="1473094"/>
          </a:xfrm>
          <a:prstGeom prst="arc">
            <a:avLst>
              <a:gd name="adj1" fmla="val 16677963"/>
              <a:gd name="adj2" fmla="val 2030388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A83A0A-9727-4E53-A07C-936CF1CE8057}"/>
              </a:ext>
            </a:extLst>
          </p:cNvPr>
          <p:cNvSpPr txBox="1"/>
          <p:nvPr/>
        </p:nvSpPr>
        <p:spPr>
          <a:xfrm>
            <a:off x="3217818" y="3961651"/>
            <a:ext cx="44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3213A9-734A-4A24-B26D-F5C7A21F6249}"/>
              </a:ext>
            </a:extLst>
          </p:cNvPr>
          <p:cNvSpPr txBox="1"/>
          <p:nvPr/>
        </p:nvSpPr>
        <p:spPr>
          <a:xfrm>
            <a:off x="8029233" y="3914017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71BFCF-ED05-4214-8C8D-B035AD558BA1}"/>
              </a:ext>
            </a:extLst>
          </p:cNvPr>
          <p:cNvSpPr txBox="1"/>
          <p:nvPr/>
        </p:nvSpPr>
        <p:spPr>
          <a:xfrm>
            <a:off x="6004279" y="4255069"/>
            <a:ext cx="346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009B4DE-C28E-49B2-9AA5-94DE298B9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8812" y="3006828"/>
            <a:ext cx="1291988" cy="149974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356196A-78AF-444C-A43C-B57791B7B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131068" y="2086618"/>
            <a:ext cx="3223067" cy="3681902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BDC9D001-09F2-44B3-B18A-067EBF56F177}"/>
              </a:ext>
            </a:extLst>
          </p:cNvPr>
          <p:cNvGrpSpPr/>
          <p:nvPr/>
        </p:nvGrpSpPr>
        <p:grpSpPr>
          <a:xfrm>
            <a:off x="5582792" y="3756701"/>
            <a:ext cx="421487" cy="449096"/>
            <a:chOff x="4932024" y="1253732"/>
            <a:chExt cx="421487" cy="44909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727CBFA-5D53-4DF7-8F89-02EDABFF8746}"/>
                </a:ext>
              </a:extLst>
            </p:cNvPr>
            <p:cNvCxnSpPr>
              <a:cxnSpLocks/>
            </p:cNvCxnSpPr>
            <p:nvPr/>
          </p:nvCxnSpPr>
          <p:spPr>
            <a:xfrm>
              <a:off x="4932024" y="1371600"/>
              <a:ext cx="421487" cy="2743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7EE89-358F-4111-9DF1-A608E342A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2024" y="1253732"/>
              <a:ext cx="319618" cy="4490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Arc 57">
            <a:extLst>
              <a:ext uri="{FF2B5EF4-FFF2-40B4-BE49-F238E27FC236}">
                <a16:creationId xmlns:a16="http://schemas.microsoft.com/office/drawing/2014/main" id="{75E6AAB5-1F14-4A5E-8F73-E92948E7D8F6}"/>
              </a:ext>
            </a:extLst>
          </p:cNvPr>
          <p:cNvSpPr/>
          <p:nvPr/>
        </p:nvSpPr>
        <p:spPr>
          <a:xfrm rot="15211705">
            <a:off x="6331863" y="2716360"/>
            <a:ext cx="816247" cy="1387808"/>
          </a:xfrm>
          <a:prstGeom prst="arc">
            <a:avLst>
              <a:gd name="adj1" fmla="val 17694926"/>
              <a:gd name="adj2" fmla="val 152073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C0B379D-E3C9-43BB-BABF-72C64E75E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741287" y="2520029"/>
            <a:ext cx="5972740" cy="20077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D54D0B-8DF9-4BFE-B73A-4C16FEFEF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22319">
            <a:off x="5870727" y="-1643483"/>
            <a:ext cx="1402202" cy="16508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728740C-2AD0-410F-A619-276D9C6872F7}"/>
              </a:ext>
            </a:extLst>
          </p:cNvPr>
          <p:cNvSpPr txBox="1"/>
          <p:nvPr/>
        </p:nvSpPr>
        <p:spPr>
          <a:xfrm>
            <a:off x="6664206" y="3942294"/>
            <a:ext cx="385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0D60DE-B652-4F77-97D7-051071E3C9F2}"/>
              </a:ext>
            </a:extLst>
          </p:cNvPr>
          <p:cNvSpPr txBox="1"/>
          <p:nvPr/>
        </p:nvSpPr>
        <p:spPr>
          <a:xfrm>
            <a:off x="6269974" y="2700166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695DA0-DF77-4DC9-885A-F8F02EEF77B0}"/>
              </a:ext>
            </a:extLst>
          </p:cNvPr>
          <p:cNvSpPr txBox="1"/>
          <p:nvPr/>
        </p:nvSpPr>
        <p:spPr>
          <a:xfrm>
            <a:off x="4804403" y="2731578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991BF9-1C3F-49C1-B876-0E888BFD9756}"/>
              </a:ext>
            </a:extLst>
          </p:cNvPr>
          <p:cNvSpPr txBox="1"/>
          <p:nvPr/>
        </p:nvSpPr>
        <p:spPr>
          <a:xfrm>
            <a:off x="5653854" y="1478884"/>
            <a:ext cx="523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6041B-57D2-4660-A343-4D93A3E5D06B}"/>
              </a:ext>
            </a:extLst>
          </p:cNvPr>
          <p:cNvSpPr txBox="1"/>
          <p:nvPr/>
        </p:nvSpPr>
        <p:spPr>
          <a:xfrm>
            <a:off x="1664262" y="1015678"/>
            <a:ext cx="9153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7072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00534 -0.4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56 -0.05232 L 0.77917 -0.041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100000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-0.11713 L 0.0862 0.009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0"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7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14167 L 0.05365 -0.121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020000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25163 L -0.03086 -0.1333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59 -0.00209 L 0.52109 0.007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94 0.46227 L -0.0375 0.8134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7546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 animBg="1"/>
      <p:bldP spid="52" grpId="0"/>
      <p:bldP spid="53" grpId="0"/>
      <p:bldP spid="65" grpId="0"/>
      <p:bldP spid="58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581" y="-609674"/>
            <a:ext cx="13442867" cy="8423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2604E-12C8-460D-AD83-42F4C6671E44}"/>
              </a:ext>
            </a:extLst>
          </p:cNvPr>
          <p:cNvSpPr txBox="1"/>
          <p:nvPr/>
        </p:nvSpPr>
        <p:spPr>
          <a:xfrm>
            <a:off x="1433019" y="752144"/>
            <a:ext cx="95702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75D41-B897-4E56-982E-2A7852B017B4}"/>
              </a:ext>
            </a:extLst>
          </p:cNvPr>
          <p:cNvSpPr txBox="1"/>
          <p:nvPr/>
        </p:nvSpPr>
        <p:spPr>
          <a:xfrm>
            <a:off x="692834" y="2073983"/>
            <a:ext cx="112705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AB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C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Q,P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QP ┴ AB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26DE73-B56C-4650-88F8-641E75248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168" y="-208967"/>
            <a:ext cx="13442867" cy="8423825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2B99506-5B04-49B9-9FD8-7A5375FAB944}"/>
              </a:ext>
            </a:extLst>
          </p:cNvPr>
          <p:cNvSpPr/>
          <p:nvPr/>
        </p:nvSpPr>
        <p:spPr>
          <a:xfrm>
            <a:off x="3535057" y="1166595"/>
            <a:ext cx="4364415" cy="11684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9D4C3-788C-4202-82F6-8BB20E7F33AF}"/>
              </a:ext>
            </a:extLst>
          </p:cNvPr>
          <p:cNvSpPr txBox="1"/>
          <p:nvPr/>
        </p:nvSpPr>
        <p:spPr>
          <a:xfrm>
            <a:off x="2303504" y="3588637"/>
            <a:ext cx="6827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রেখাংশের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মধ্যবিন্দুতে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1656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329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NikoshGrameem</vt:lpstr>
      <vt:lpstr>Times New Roman</vt:lpstr>
      <vt:lpstr>Wingdings</vt:lpstr>
      <vt:lpstr>Office Theme</vt:lpstr>
      <vt:lpstr>40_Office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Molina</cp:lastModifiedBy>
  <cp:revision>253</cp:revision>
  <dcterms:created xsi:type="dcterms:W3CDTF">2021-06-30T10:47:15Z</dcterms:created>
  <dcterms:modified xsi:type="dcterms:W3CDTF">2021-07-22T11:34:46Z</dcterms:modified>
</cp:coreProperties>
</file>