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71" r:id="rId5"/>
    <p:sldId id="258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70" r:id="rId14"/>
    <p:sldId id="267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8DE3F-97CF-4D80-8DE9-00BF1B90AC5B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E520-187A-4F4B-89B2-945AFC8F8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1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DE520-187A-4F4B-89B2-945AFC8F81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DE520-187A-4F4B-89B2-945AFC8F81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6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DE520-187A-4F4B-89B2-945AFC8F81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7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lumMod val="92000"/>
                <a:lumOff val="8000"/>
                <a:alpha val="9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553200" cy="49085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3" y="-13855"/>
            <a:ext cx="468976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7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70866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86000"/>
            <a:ext cx="7239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নগদ,ব্যাংক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জমাও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কন্ট্রা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এ্যান্ট্রি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18309"/>
            <a:ext cx="8991600" cy="674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-50000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উত্তোলন-20000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50000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	50000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20000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ক্রডিট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	20000</a:t>
            </a: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বহি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কন্ট্রা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এ্যান্ট্রি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pPr lvl="1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811039"/>
              </p:ext>
            </p:extLst>
          </p:nvPr>
        </p:nvGraphicFramePr>
        <p:xfrm>
          <a:off x="304800" y="3962400"/>
          <a:ext cx="86868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295400"/>
                <a:gridCol w="533400"/>
                <a:gridCol w="381000"/>
                <a:gridCol w="1041400"/>
                <a:gridCol w="711200"/>
                <a:gridCol w="457200"/>
                <a:gridCol w="1143000"/>
                <a:gridCol w="457200"/>
                <a:gridCol w="381000"/>
                <a:gridCol w="914400"/>
                <a:gridCol w="914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প্রাপ্তি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র.</a:t>
                      </a:r>
                    </a:p>
                    <a:p>
                      <a:r>
                        <a:rPr lang="en-US" sz="1400" dirty="0" err="1" smtClean="0"/>
                        <a:t>নং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খ.</a:t>
                      </a:r>
                    </a:p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ভা.নং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র.নং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9203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1.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2.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©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©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1.</a:t>
                      </a:r>
                    </a:p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2.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©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©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1773566"/>
            <a:ext cx="838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50000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036803"/>
            <a:ext cx="8382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50000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8382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20000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927866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20000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0347 C 0.02274 0.04907 0.02344 0.08773 0.03003 0.13078 C 0.0316 0.16157 0.03299 0.18495 0.03455 0.21759 C 0.03542 0.23634 0.04167 0.25532 0.04201 0.27407 C 0.04288 0.32129 0.04201 0.36828 0.04201 0.41551 L 0.03455 0.4074 L 0.04358 0.40532 " pathEditMode="relative" rAng="0" ptsTypes="ffffA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007 C 0.08628 0.00139 0.12847 -0.01273 0.16718 0.00278 C 0.17899 0.00741 0.17118 0.03519 0.17326 0.05139 C 0.18021 0.10625 0.17274 0.04885 0.17777 0.10371 C 0.1783 0.11019 0.18229 0.12199 0.18229 0.12222 C 0.18316 0.1294 0.18472 0.13681 0.18524 0.14422 C 0.18819 0.18935 0.1835 0.16968 0.18836 0.18866 C 0.1901 0.20648 0.19184 0.22315 0.19288 0.24121 C 0.19236 0.27963 0.19271 0.31806 0.19132 0.35625 C 0.19097 0.36505 0.18524 0.38148 0.17916 0.38658 C 0.1776 0.38588 0.17465 0.38472 0.17465 0.38496 " pathEditMode="relative" rAng="0" ptsTypes="ffffffffffA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0.07315 C -0.01389 0.08704 -0.01389 0.09954 -0.02187 0.10949 C -0.02535 0.12477 -0.02674 0.14005 -0.02795 0.15602 C -0.02969 0.17894 -0.02639 0.17037 -0.03247 0.18218 C -0.03906 0.21875 -0.0316 0.18588 -0.03854 0.2044 C -0.04062 0.21019 -0.03993 0.21667 -0.04149 0.22269 C -0.04323 0.22917 -0.04774 0.23704 -0.05052 0.24283 C -0.05295 0.26088 -0.05069 0.28009 -0.05521 0.29746 C -0.05694 0.31852 -0.05677 0.3125 -0.06267 0.32963 C -0.06615 0.33982 -0.06389 0.34653 -0.07187 0.35 C -0.07361 0.34769 -0.07917 0.34213 -0.07326 0.33773 C -0.06979 0.33519 -0.06128 0.33588 -0.06128 0.33611 " pathEditMode="relative" rAng="0" ptsTypes="fffffffffffA">
                                      <p:cBhvr>
                                        <p:cTn id="1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477 C 0.1007 0.02547 0.17657 0.02408 0.25226 0.02686 C 0.25695 0.02709 0.25469 0.03889 0.25539 0.04514 C 0.25764 0.06551 0.25834 0.09005 0.26285 0.10973 C 0.26754 0.15857 0.26459 0.20811 0.26754 0.25718 C 0.26598 0.30649 0.27448 0.29422 0.26441 0.30764 " pathEditMode="relative" rAng="0" ptsTypes="fffffA">
                                      <p:cBhvr>
                                        <p:cTn id="1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5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5943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514600"/>
            <a:ext cx="609600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661959"/>
            <a:ext cx="3048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762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362200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কন্ট্রা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এ্যান্টি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দু-ঘরা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বহিতে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দু-ঘরা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বহিতে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8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আজহার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প্রতিষ্টানের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2011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—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উদ্বুত্ত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5,000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জমার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3,000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2,000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4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দেনাদার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6000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6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আই.পি.এস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5,000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8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9,000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2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রাজিবের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7,000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5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2,000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20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5,000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23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মেহজাবিনের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3,000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আনোয়াাকে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হস্তান্তর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28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মঞ্জুর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300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30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200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লেনদেনসমূহের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দুইঘরা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বহি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1" y="304800"/>
            <a:ext cx="9143999" cy="57149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3716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219200"/>
            <a:ext cx="5943600" cy="15696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0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attFill prst="pct90">
            <a:fgClr>
              <a:srgbClr val="92D050"/>
            </a:fgClr>
            <a:bgClr>
              <a:srgbClr val="00B0F0"/>
            </a:bgClr>
          </a:pattFill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000"/>
                      </a14:imgEffect>
                      <a14:imgEffect>
                        <a14:brightnessContrast bright="40000" contrast="3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438400"/>
            <a:ext cx="4114800" cy="4114800"/>
          </a:xfrm>
          <a:pattFill prst="solidDmnd">
            <a:fgClr>
              <a:srgbClr val="00B050"/>
            </a:fgClr>
            <a:bgClr>
              <a:schemeClr val="accent6">
                <a:lumMod val="60000"/>
                <a:lumOff val="40000"/>
              </a:schemeClr>
            </a:bgClr>
          </a:pattFill>
        </p:spPr>
        <p:txBody>
          <a:bodyPr>
            <a:normAutofit/>
          </a:bodyPr>
          <a:lstStyle/>
          <a:p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আজহার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বাট্টা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বহুমূখী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তারাকান্দা,ময়মনসিংহ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625"/>
                    </a14:imgEffect>
                    <a14:imgEffect>
                      <a14:saturation sat="3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2068807" cy="2068807"/>
          </a:xfrm>
        </p:spPr>
      </p:pic>
      <p:sp>
        <p:nvSpPr>
          <p:cNvPr id="9" name="TextBox 8"/>
          <p:cNvSpPr txBox="1"/>
          <p:nvPr/>
        </p:nvSpPr>
        <p:spPr>
          <a:xfrm>
            <a:off x="4724400" y="2438400"/>
            <a:ext cx="3962400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27701"/>
            <a:ext cx="2502408" cy="2646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4103680"/>
            <a:ext cx="1785576" cy="22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3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23798 L 0.15243 0.11402 C 0.19618 0.0865 0.26129 0.07146 0.32899 0.07146 C 0.4066 0.07146 0.4684 0.0865 0.51198 0.11402 L 0.72031 0.23798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15055 C -0.00886 -0.24213 -0.00521 -0.14477 -0.00799 -0.32354 C -0.00886 -0.37511 -0.00695 -0.36077 -0.01111 -0.38714 C -0.01268 -0.40772 -0.0132 -0.42877 -0.01702 -0.44889 C -0.01806 -0.46207 -0.01893 -0.47063 -0.02153 -0.48265 C -0.02205 -0.4852 -0.0224 -0.48797 -0.02292 -0.49052 C -0.02379 -0.49468 -0.02605 -0.50254 -0.02605 -0.50231 C -0.03108 -0.54602 -0.02796 -0.59019 -0.02448 -0.63367 C -0.025 -0.66073 -0.02275 -0.74422 -0.03785 -0.77497 C -0.03976 -0.78723 -0.04046 -0.79972 -0.04844 -0.80666 C -0.05313 -0.81591 -0.05816 -0.81336 -0.06476 -0.82215 C -0.0698 -0.82909 -0.07275 -0.8321 -0.07969 -0.83464 C -0.08629 -0.84089 -0.09202 -0.84089 -0.09914 -0.84644 C -0.10521 -0.85083 -0.11198 -0.85916 -0.11858 -0.86239 C -0.12605 -0.8654 -0.13403 -0.87118 -0.14098 -0.87604 C -0.14757 -0.88113 -0.15486 -0.88806 -0.16181 -0.89223 C -0.16285 -0.89246 -0.1757 -0.89593 -0.17674 -0.89616 C -0.19636 -0.90934 -0.22466 -0.88691 -0.24549 -0.8839 C -0.26476 -0.88159 -0.28421 -0.87881 -0.30365 -0.87604 C -0.31407 -0.87488 -0.32483 -0.87072 -0.3349 -0.87026 C -0.36771 -0.8691 -0.4007 -0.8691 -0.43351 -0.86841 C -0.44618 -0.8654 -0.45782 -0.86332 -0.47066 -0.86239 C -0.48021 -0.85962 -0.48959 -0.85661 -0.49914 -0.85453 C -0.50591 -0.84505 -0.51181 -0.84412 -0.52153 -0.8425 C -0.53611 -0.8358 -0.55122 -0.82955 -0.56632 -0.82632 C -0.5816 -0.81961 -0.59549 -0.81059 -0.60799 -0.79648 C -0.61459 -0.78931 -0.61927 -0.77844 -0.62743 -0.77497 C -0.6316 -0.76642 -0.63681 -0.75832 -0.64236 -0.75115 C -0.64341 -0.74838 -0.64427 -0.7456 -0.64532 -0.74306 C -0.64618 -0.74098 -0.64757 -0.73913 -0.64844 -0.73705 C -0.65243 -0.72664 -0.65417 -0.71623 -0.66025 -0.70721 C -0.66181 -0.70467 -0.66459 -0.70398 -0.66632 -0.70143 C -0.67066 -0.69496 -0.679 -0.68015 -0.68264 -0.6716 C -0.68664 -0.66235 -0.68733 -0.6524 -0.69167 -0.64361 C -0.6941 -0.63344 -0.70105 -0.6265 -0.70365 -0.61586 C -0.70521 -0.60939 -0.71111 -0.59805 -0.71111 -0.59782 C -0.71476 -0.57724 -0.7099 -0.60129 -0.71546 -0.58395 C -0.71962 -0.57123 -0.72257 -0.55735 -0.72605 -0.54417 C -0.73264 -0.51873 -0.73646 -0.49237 -0.74236 -0.4667 C -0.7441 -0.43293 -0.74757 -0.40148 -0.75591 -0.36933 C -0.75434 -0.34967 -0.75591 -0.34736 -0.74393 -0.3395 C -0.74046 -0.33233 -0.74098 -0.3358 -0.74098 -0.32955 L -0.75278 -0.33742 " pathEditMode="relative" rAng="0" ptsTypes="fffffffffffffffffffffffffffffffffffffffff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52" y="-376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uiExpand="1" build="p" animBg="1"/>
      <p:bldP spid="5" grpId="0" build="p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4800"/>
            <a:ext cx="2609850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68" y="4038600"/>
            <a:ext cx="1430718" cy="9607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94581"/>
            <a:ext cx="1393209" cy="9271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7800" y="838200"/>
            <a:ext cx="1143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91000"/>
            <a:ext cx="2475931" cy="159167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762024"/>
              </p:ext>
            </p:extLst>
          </p:nvPr>
        </p:nvGraphicFramePr>
        <p:xfrm>
          <a:off x="1600200" y="2895600"/>
          <a:ext cx="6096000" cy="640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উত্তোলন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জমা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72705" y="5824210"/>
            <a:ext cx="1359081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162 0.03542 0.00093 0.05226 0.00786 C 0.0592 0.00717 0.06615 0.00717 0.07309 0.00578 C 0.07882 0.00509 0.08385 0.00069 0.08958 0 C 0.09948 -0.00116 0.10955 -0.00162 0.11944 -0.00208 C 0.13073 -0.00671 0.14167 -0.0037 0.15226 0.00162 C 0.17309 -0.00254 0.16128 0.00416 0.15972 -0.04764 C 0.15781 -0.11494 0.15799 -0.11101 0.15677 -0.18686 C 0.15729 -0.2685 0.15729 -0.34991 0.15816 -0.43154 C 0.15833 -0.4549 0.16267 -0.50116 0.16267 -0.50116 C 0.16128 -0.60754 0.18646 -0.61725 0.13281 -0.61841 C 0.0816 -0.61956 0.03038 -0.61956 -0.02083 -0.62026 C -0.0724 -0.62604 -0.11354 -0.62905 -0.16858 -0.6302 C -0.18924 -0.63714 -0.20486 -0.6383 -0.22691 -0.6383 " pathEditMode="relative" ptsTypes="fffffffffffff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40611E-6 C 0.00938 -0.0044 0.0191 -0.00417 0.02848 -0.00787 C 0.03751 -0.01157 0.0474 -0.01851 0.05678 -0.01989 C 0.06476 -0.02105 0.07275 -0.02128 0.08074 -0.02197 C 0.09011 -0.02406 0.09775 -0.02637 0.10747 -0.02776 C 0.11876 -0.03099 0.12883 -0.034 0.14046 -0.03585 C 0.14827 -0.03932 0.15504 -0.04441 0.16285 -0.04765 C 0.16633 -0.0525 0.16737 -0.05805 0.17032 -0.0636 C 0.18438 -0.12489 0.17501 -0.30111 0.17622 -0.38576 C 0.1757 -0.42276 0.17553 -0.46 0.17466 -0.497 C 0.17431 -0.50764 0.1474 -0.52059 0.14046 -0.52082 C 0.1106 -0.52197 0.08074 -0.52221 0.05087 -0.5229 C 0.02744 -0.52359 0.00417 -0.52429 -0.01926 -0.52498 C -0.03176 -0.52799 -0.04201 -0.52961 -0.0552 -0.53076 C -0.0769 -0.53839 -0.17465 -0.52891 -0.17604 -0.52891 C -0.18541 -0.52452 -0.19444 -0.52267 -0.20433 -0.52082 C -0.20972 -0.52244 -0.21423 -0.52383 -0.21926 -0.52683 " pathEditMode="relative" ptsTypes="ffffffffffffffff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55 0.01341 C -0.10781 0.00277 -0.13646 0.00624 -0.1592 0.00555 C -0.18733 -0.00232 -0.20486 0.00046 -0.23976 -0.00047 C -0.27344 0.00231 -0.25642 -0.00625 -0.26667 0.02127 C -0.26806 0.03191 -0.26962 0.04116 -0.27257 0.05111 C -0.27413 0.06244 -0.27396 0.07423 -0.27708 0.08487 C -0.2809 0.09805 -0.28524 0.11309 -0.2875 0.12673 C -0.29028 0.14361 -0.29375 0.16281 -0.29948 0.17853 C -0.30226 0.20004 -0.30816 0.21924 -0.31285 0.24005 C -0.31511 0.25046 -0.31528 0.26017 -0.31892 0.26988 C -0.31945 0.27312 -0.31945 0.27659 -0.32031 0.27983 C -0.32101 0.28214 -0.32274 0.28353 -0.32344 0.28584 C -0.32656 0.29671 -0.32674 0.30689 -0.3309 0.31753 C -0.33524 0.34921 -0.33351 0.38436 -0.32639 0.41512 C -0.32726 0.4512 -0.33559 0.53422 -0.32188 0.56221 C -0.32031 0.5888 -0.31875 0.61355 -0.31597 0.63968 C -0.31441 0.65494 -0.31337 0.66859 -0.30695 0.68154 C -0.30521 0.7005 -0.30295 0.71531 -0.29497 0.73103 C -0.29445 0.73311 -0.29462 0.73543 -0.29358 0.73704 C -0.29236 0.73866 -0.28212 0.74421 -0.28004 0.74514 C -0.26979 0.75832 -0.24965 0.75578 -0.23681 0.75693 C -0.20695 0.76295 -0.24097 0.7567 -0.17413 0.76087 C -0.15556 0.76202 -0.13733 0.77358 -0.11892 0.77682 C -0.10504 0.7833 -0.08854 0.77705 -0.07413 0.77497 C -0.06667 0.77243 -0.05903 0.77197 -0.05174 0.76896 C -0.03368 0.77035 -0.0191 0.77335 -0.00104 0.77497 C 0.01007 0.7796 0.00469 0.77798 0.02587 0.77497 C 0.02743 0.77474 0.03038 0.77289 0.03038 0.77289 " pathEditMode="relative" ptsTypes="fffffffffffffffffffffffffff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666 0.00208 -0.03263 0.00694 -0.04913 0.00995 C -0.05729 0.01365 -0.06614 0.01457 -0.07465 0.01596 C -0.07951 0.02567 -0.0802 0.03677 -0.0835 0.04764 C -0.08854 0.08603 -0.08593 0.12466 -0.08211 0.16305 C -0.07916 0.25394 -0.09566 0.35361 -0.07465 0.44126 C -0.07239 0.46369 -0.06961 0.48775 -0.06406 0.50879 C -0.06284 0.52429 -0.06197 0.54186 -0.05816 0.55666 C -0.0559 0.57887 -0.05191 0.60315 -0.04618 0.62419 C -0.04479 0.64177 -0.04479 0.64801 -0.03576 0.66004 C -0.0335 0.66837 -0.02725 0.67507 -0.02083 0.67808 C -0.00121 0.69727 0.02744 0.70097 0.05087 0.70375 C 0.05625 0.70629 0.06164 0.70768 0.06719 0.70976 C 0.0783 0.71948 0.10452 0.7211 0.11789 0.72341 C 0.13421 0.73127 0.1507 0.73659 0.16719 0.7433 C 0.17257 0.74838 0.179 0.75232 0.18507 0.75532 C 0.19184 0.76411 0.20417 0.76943 0.21355 0.76943 L 0.20608 0.76157 " pathEditMode="relative" ptsTypes="ffffffffffffffff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7" y="285466"/>
            <a:ext cx="9144000" cy="6039134"/>
          </a:xfrm>
          <a:prstGeom prst="rect">
            <a:avLst/>
          </a:prstGeom>
          <a:gradFill>
            <a:gsLst>
              <a:gs pos="0">
                <a:srgbClr val="FF00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7571"/>
            <a:ext cx="2286000" cy="2346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01635"/>
            <a:ext cx="2219325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097206" y="6194776"/>
            <a:ext cx="1676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58045"/>
            <a:ext cx="6248400" cy="2708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0" y="554844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দাতার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6" y="3706699"/>
            <a:ext cx="2198569" cy="12311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2514600" y="37338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জমা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9144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খোলতে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উত্তোলনের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উত্তোলনের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চেকের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মাধ্যম্যে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6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 0.0037 L 0.28767 -0.0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73 0.00138 -0.06841 0.00277 -0.10296 -0.00209 C -0.13334 -0.00093 -0.16112 0.00161 -0.19098 0.00393 C -0.22691 0.00231 -0.22257 0.00763 -0.24028 0 C -0.24775 -0.00324 -0.25521 -0.00671 -0.26268 -0.00995 C -0.26563 -0.01134 -0.27153 -0.01388 -0.27153 -0.01388 C -0.27396 -0.01619 -0.28889 -0.02776 -0.28959 -0.02799 C -0.29497 -0.0303 -0.30764 -0.034 -0.31198 -0.03793 C -0.3165 -0.0421 -0.32066 -0.04256 -0.32535 -0.0458 C -0.32691 -0.04695 -0.32813 -0.0488 -0.32987 -0.04973 C -0.33629 -0.05296 -0.3448 -0.05273 -0.3507 -0.05782 C -0.35695 -0.06337 -0.36303 -0.06962 -0.37014 -0.07355 C -0.38073 -0.07933 -0.39219 -0.08257 -0.40296 -0.08765 C -0.40643 -0.08927 -0.40851 -0.09459 -0.41198 -0.09552 C -0.42066 -0.09783 -0.42848 -0.10153 -0.43733 -0.10338 C -0.4658 -0.11703 -0.49098 -0.1161 -0.5224 -0.11749 C -0.54167 -0.12535 -0.5691 -0.11679 -0.58959 -0.11333 C -0.60191 -0.10778 -0.61441 -0.10269 -0.62691 -0.0976 C -0.63247 -0.09228 -0.63872 -0.08974 -0.6448 -0.08557 C -0.65365 -0.07956 -0.65886 -0.068 -0.66858 -0.0636 C -0.67587 -0.05667 -0.67292 -0.06013 -0.67761 -0.05366 " pathEditMode="relative" ptsTypes="ffffffffffffffffffff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7 -0.09783 C -0.02101 -0.10037 -0.02014 -0.10453 -0.01598 -0.10962 C -0.01754 -0.11032 -0.02049 -0.1117 -0.02049 -0.1117 L -0.02344 -0.51735 L 0.48836 -0.51735 C 0.4934 -0.20722 0.42569 -0.24653 0.53316 -0.24098 C 0.55798 -0.23751 0.58298 -0.24144 0.60781 -0.24283 C 0.6243 -0.24861 0.64323 -0.24954 0.66007 -0.25093 C 0.66684 -0.25301 0.6809 -0.25486 0.6809 -0.25486 L 0.70625 -0.25879 " pathEditMode="relative" ptsTypes="ffAAffff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50786E-6 C -0.00416 -0.01942 -0.00087 0.00208 -2.77778E-6 -0.01387 C 0.00087 -0.03307 0.00087 -0.05226 0.00139 -0.07146 C 0.00035 -0.08719 -0.00139 -0.1006 -0.0033 -0.11563 C -0.00191 -0.15772 -0.00052 -0.19981 0.00955 -0.24052 C 0.00799 -0.30319 -0.00521 -0.38506 0.01129 -0.44334 C 0.01181 -0.45583 0.01094 -0.46878 0.01302 -0.48103 C 0.01337 -0.48312 0.01597 -0.48312 0.01771 -0.48312 C 0.02518 -0.48312 0.03299 -0.48196 0.04045 -0.48103 C 0.05643 -0.47918 0.07118 -0.47155 0.08733 -0.46924 C 0.16285 -0.44473 0.24028 -0.45213 0.31841 -0.4512 C 0.35 -0.44773 0.38125 -0.44218 0.41268 -0.43941 C 0.42466 -0.43547 0.43056 -0.43478 0.44514 -0.43339 C 0.46111 -0.42992 0.47743 -0.42738 0.49358 -0.42553 C 0.5283 -0.41443 0.56615 -0.41628 0.60209 -0.40957 C 0.62726 -0.40495 0.6783 -0.40564 0.6783 -0.40541 C 0.6915 -0.40125 0.70504 -0.40217 0.71858 -0.39963 C 0.72865 -0.39547 0.73733 -0.3913 0.74792 -0.38968 C 0.75365 -0.38714 0.7625 -0.38529 0.76736 -0.38159 C 0.7691 -0.3802 0.77049 -0.37858 0.77223 -0.37766 C 0.77518 -0.37604 0.78177 -0.37373 0.78177 -0.3735 C 0.7915 -0.36193 0.78143 -0.37211 0.79323 -0.36586 C 0.81233 -0.35569 0.78507 -0.36656 0.80295 -0.36008 C 0.81077 -0.35337 0.80886 -0.35222 0.8191 -0.34991 C 0.83212 -0.3395 0.84375 -0.33464 0.85955 -0.3321 C 0.86806 -0.32863 0.87674 -0.32562 0.88542 -0.32215 C 0.89219 -0.31383 0.90104 -0.31383 0.90816 -0.30805 C 0.91441 -0.30319 0.91129 -0.30481 0.91788 -0.3025 C 0.92657 -0.29463 0.93525 -0.28469 0.94532 -0.28029 C 0.95035 -0.27451 0.96302 -0.26919 0.96962 -0.26642 C 0.97223 -0.26526 0.97952 -0.26387 0.97952 -0.26041 " pathEditMode="relative" rAng="0" ptsTypes="ffffffffffffffffffffffffffffff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15" y="-24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/>
      <p:bldP spid="9" grpId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924800" cy="2209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দু-ঘরা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4" y="228600"/>
            <a:ext cx="3701471" cy="16192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404780" y="1333481"/>
            <a:ext cx="2678798" cy="4025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07105"/>
            <a:ext cx="3761261" cy="2106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4" y="2645317"/>
            <a:ext cx="3708396" cy="2243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7345"/>
            <a:ext cx="3657600" cy="24661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971800" y="381000"/>
            <a:ext cx="18288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124200" y="3346241"/>
            <a:ext cx="231765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দেনাদারের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276600" y="55626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29800" y="427483"/>
            <a:ext cx="18288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ক্রেতাকে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10800" y="2645317"/>
            <a:ext cx="17526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পাওনাদারকে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0770" y="4245478"/>
            <a:ext cx="2632127" cy="395538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829800" y="5334000"/>
            <a:ext cx="2057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3.84829E-6 L 0.45 0.004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2461E-6 L 0.42326 -0.00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1092E-6 L 0.45 -0.004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01295E-7 L -0.45 -0.0025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59112E-6 L -0.4625 -0.0013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444E-6 L -0.37917 -0.000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3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দু-ঘরা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বহি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394</Words>
  <Application>Microsoft Office PowerPoint</Application>
  <PresentationFormat>On-screen Show (4:3)</PresentationFormat>
  <Paragraphs>138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পাঠ ঘোষণা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AZHER</dc:creator>
  <cp:lastModifiedBy>ismail - [2010]</cp:lastModifiedBy>
  <cp:revision>91</cp:revision>
  <dcterms:created xsi:type="dcterms:W3CDTF">2006-08-16T00:00:00Z</dcterms:created>
  <dcterms:modified xsi:type="dcterms:W3CDTF">2021-07-22T14:39:12Z</dcterms:modified>
</cp:coreProperties>
</file>