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62" r:id="rId2"/>
    <p:sldMasterId id="2147483664" r:id="rId3"/>
    <p:sldMasterId id="2147483666" r:id="rId4"/>
  </p:sldMasterIdLst>
  <p:notesMasterIdLst>
    <p:notesMasterId r:id="rId16"/>
  </p:notesMasterIdLst>
  <p:sldIdLst>
    <p:sldId id="264" r:id="rId5"/>
    <p:sldId id="265" r:id="rId6"/>
    <p:sldId id="266" r:id="rId7"/>
    <p:sldId id="267" r:id="rId8"/>
    <p:sldId id="270" r:id="rId9"/>
    <p:sldId id="272" r:id="rId10"/>
    <p:sldId id="271" r:id="rId11"/>
    <p:sldId id="276" r:id="rId12"/>
    <p:sldId id="279" r:id="rId13"/>
    <p:sldId id="277" r:id="rId14"/>
    <p:sldId id="278" r:id="rId15"/>
  </p:sldIdLst>
  <p:sldSz cx="9144000" cy="6858000" type="screen4x3"/>
  <p:notesSz cx="6858000" cy="9144000"/>
  <p:embeddedFontLst>
    <p:embeddedFont>
      <p:font typeface="NikoshBAN" pitchFamily="2" charset="0"/>
      <p:regular r:id="rId17"/>
    </p:embeddedFont>
    <p:embeddedFont>
      <p:font typeface="Calibri Light" pitchFamily="34" charset="0"/>
      <p:regular r:id="rId18"/>
      <p:italic r:id="rId19"/>
    </p:embeddedFont>
    <p:embeddedFont>
      <p:font typeface="Calibri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356" y="-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CC58C-19D0-4144-BAC1-DCDD06D964A8}" type="datetimeFigureOut">
              <a:rPr lang="en-US" smtClean="0"/>
              <a:t>7/22/2021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EE6BA-0523-4D39-B807-F484C2EA9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5F0-143E-446E-9FF4-3232FDA048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1EDE-9D4A-4E13-9672-5857860B5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25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5F0-143E-446E-9FF4-3232FDA048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1EDE-9D4A-4E13-9672-5857860B5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66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5F0-143E-446E-9FF4-3232FDA048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1EDE-9D4A-4E13-9672-5857860B5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66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A5F0-143E-446E-9FF4-3232FDA048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081EDE-9D4A-4E13-9672-5857860B5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786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EA5F0-143E-446E-9FF4-3232FDA048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81EDE-9D4A-4E13-9672-5857860B5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2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EA5F0-143E-446E-9FF4-3232FDA048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81EDE-9D4A-4E13-9672-5857860B5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2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EA5F0-143E-446E-9FF4-3232FDA048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81EDE-9D4A-4E13-9672-5857860B5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2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EA5F0-143E-446E-9FF4-3232FDA0489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081EDE-9D4A-4E13-9672-5857860B59A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721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  <a:alpha val="4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457200" y="1296886"/>
            <a:ext cx="8034906" cy="3808514"/>
            <a:chOff x="1382572" y="3049486"/>
            <a:chExt cx="10713208" cy="380851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2572" y="3049486"/>
              <a:ext cx="7342974" cy="1433804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81175" y="3130288"/>
              <a:ext cx="2514605" cy="37277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3202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710">
        <p14:window dir="vert"/>
      </p:transition>
    </mc:Choice>
    <mc:Fallback xmlns="">
      <p:transition spd="slow" advTm="1071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533400"/>
            <a:ext cx="784860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NikoshBAN" pitchFamily="2" charset="0"/>
                <a:cs typeface="NikoshBAN" pitchFamily="2" charset="0"/>
              </a:rPr>
              <a:t>Evaluation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87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14" y="247968"/>
            <a:ext cx="7926572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6336" y="3157105"/>
            <a:ext cx="2181386" cy="218138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7465" y="2605405"/>
            <a:ext cx="3714750" cy="21431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29909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280"/>
    </mc:Choice>
    <mc:Fallback xmlns="">
      <p:transition advTm="152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0.00023 C 0.00677 -0.00092 0.01367 -0.00162 0.0207 -0.00301 C 0.02422 -0.0037 0.02747 -0.00486 0.03112 -0.00579 C 0.03529 -0.00694 0.03945 -0.00787 0.04362 -0.0088 C 0.09922 -0.00579 0.12747 -0.00671 0.17318 -1.11111E-6 C 0.17865 0.0007 0.18438 0.00208 0.18997 0.00278 C 0.20807 0.00509 0.24414 0.00857 0.24414 0.0088 C 0.25117 0.01065 0.25807 0.01296 0.2651 0.01435 C 0.27135 0.01574 0.2776 0.0162 0.28398 0.01736 C 0.2888 0.01829 0.29362 0.01921 0.29844 0.02014 C 0.30195 0.02107 0.3056 0.02222 0.30898 0.02315 C 0.31315 0.02431 0.31732 0.025 0.32148 0.02616 C 0.3474 0.025 0.37292 0.025 0.3987 0.02315 C 0.4056 0.02269 0.40716 0.01898 0.41341 0.01736 C 0.41823 0.01597 0.42305 0.01458 0.42813 0.01435 C 0.46563 0.01273 0.50326 0.0125 0.54076 0.01158 C 0.54297 0.01065 0.54479 0.0088 0.54714 0.00857 C 0.57422 0.00695 0.60169 0.01134 0.62865 0.00579 C 0.63203 0.00509 0.62826 -0.00532 0.63086 -0.0088 C 0.63333 -0.01227 0.63776 -0.01042 0.64102 -0.01157 C 0.64544 -0.01319 0.64948 -0.01551 0.65365 -0.01736 L 0.66003 -0.02037 C 0.66198 -0.02315 0.6638 -0.02662 0.66615 -0.02893 C 0.68307 -0.0456 0.67279 -0.01782 0.69961 -0.05509 C 0.70443 -0.0618 0.7099 -0.06805 0.71432 -0.07546 C 0.71745 -0.08079 0.71901 -0.08796 0.72279 -0.09282 C 0.73516 -0.11042 0.73763 -0.10949 0.75182 -0.11597 C 0.75391 -0.11805 0.75573 -0.12153 0.7582 -0.12176 C 0.7651 -0.12245 0.77227 -0.12199 0.77917 -0.11898 C 0.78151 -0.11782 0.78203 -0.11342 0.7832 -0.11018 C 0.78802 -0.09699 0.7888 -0.09282 0.79154 -0.08125 C 0.79284 -0.07083 0.79297 -0.06412 0.7957 -0.05509 C 0.79701 -0.05116 0.79883 -0.04745 0.79987 -0.04352 C 0.80156 -0.03796 0.80286 -0.03194 0.80404 -0.02616 C 0.80508 -0.0213 0.80469 -0.0162 0.80625 -0.01157 C 0.80964 -0.00116 0.81523 0.00926 0.82305 0.01435 C 0.82552 0.0162 0.82839 0.01644 0.83125 0.01736 C 0.83841 0.01644 0.84557 0.01783 0.85208 0.01435 C 0.85586 0.0125 0.85742 0.00648 0.86055 0.00278 C 0.87148 -0.01018 0.87617 -0.01643 0.88763 -0.02315 C 0.88958 -0.02454 0.8918 -0.02523 0.89401 -0.02616 L 0.91068 -0.02315 C 0.91484 -0.02245 0.91888 -0.02037 0.92331 -0.02037 C 0.93229 -0.02037 0.94128 -0.02222 0.95039 -0.02315 C 0.95234 -0.02523 0.95443 -0.02755 0.95664 -0.02893 C 0.96393 -0.03403 0.96862 -0.03194 0.97773 -0.03194 L 0.97552 -0.02893 " pathEditMode="relative" rAng="0" ptsTypes="AAAAAAAAAAAAAAAAAAAAAAAAAAAAAAAAAAAAAAAAAAAAAAAA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880" y="-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228599"/>
            <a:ext cx="6781799" cy="83820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 of the teacher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" y="1295400"/>
            <a:ext cx="8991600" cy="507831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Md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Abdul Kader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Assistant Teacher</a:t>
            </a:r>
          </a:p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Rustompur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Govt. Primary  School.</a:t>
            </a:r>
          </a:p>
          <a:p>
            <a:pPr>
              <a:lnSpc>
                <a:spcPct val="150000"/>
              </a:lnSpc>
            </a:pP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Faridgonj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Chandpur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Mobile No- 01732-225593</a:t>
            </a:r>
          </a:p>
          <a:p>
            <a:pPr>
              <a:lnSpc>
                <a:spcPct val="150000"/>
              </a:lnSpc>
            </a:pP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Email – abdulkdr81@gmail.com</a:t>
            </a:r>
            <a:endParaRPr lang="en-US" sz="4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43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677"/>
    </mc:Choice>
    <mc:Fallback xmlns="">
      <p:transition spd="slow" advTm="8677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31"/>
            <a:ext cx="6248400" cy="99056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ntroduction of the lesson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73628"/>
            <a:ext cx="8534400" cy="4342701"/>
          </a:xfr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 Three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Unit: 28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Lesson:1-2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Lesson Title: Punctuation and capital letters.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Today’s Lesson: </a:t>
            </a:r>
            <a:r>
              <a:rPr lang="en-US" sz="3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Maliha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is…...in Bangladesh</a:t>
            </a:r>
            <a:endParaRPr lang="en-US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Total Time: 35 minutes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7939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16"/>
    </mc:Choice>
    <mc:Fallback xmlns="">
      <p:transition spd="slow" advTm="1031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" y="228600"/>
            <a:ext cx="5333997" cy="8382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808" y="1447800"/>
            <a:ext cx="7090479" cy="3939750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marL="0" indent="0">
              <a:buNone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9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the end of the lesson the student will able to-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39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reading</a:t>
            </a:r>
            <a:r>
              <a:rPr lang="en-US" sz="39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7.1.1- Recognize punctuation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sz="39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9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marks and read accordingly.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7062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23"/>
    </mc:Choice>
    <mc:Fallback xmlns="">
      <p:transition spd="slow" advTm="2402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1869"/>
            <a:ext cx="70104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Creating safety environment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524000"/>
            <a:ext cx="716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Lets watch a video </a:t>
            </a:r>
            <a:endParaRPr lang="en-US" sz="3200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407104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007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65093"/>
            <a:ext cx="8534400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Look at the picture then thinks and discuss  about picture.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766" y="1371600"/>
            <a:ext cx="7280034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723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477869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Open at page -</a:t>
            </a:r>
            <a:r>
              <a:rPr lang="en-US" sz="4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64</a:t>
            </a:r>
            <a:endParaRPr lang="en-US" sz="4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106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52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Read and Say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914400"/>
            <a:ext cx="8458200" cy="552170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Maliha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is Bangladeshi. She comes from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Dhaka. Dhaka is the capital of 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Banglasdesh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Maliha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lives near the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Buriganga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River. The river is very big. In June, July and August, there is a lot of rain in Bangladesh.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894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1524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Group work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914400"/>
            <a:ext cx="8458200" cy="5632311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aliha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is 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angladeshi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comes from </a:t>
            </a:r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haka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haka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is the capital of  </a:t>
            </a:r>
            <a:r>
              <a:rPr lang="en-US" sz="40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anglasdesh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aliha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lives near the </a:t>
            </a:r>
            <a:r>
              <a:rPr lang="en-US" sz="4000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u="sng" dirty="0" err="1" smtClean="0">
                <a:latin typeface="Times New Roman" pitchFamily="18" charset="0"/>
                <a:cs typeface="Times New Roman" pitchFamily="18" charset="0"/>
              </a:rPr>
              <a:t>uriganga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iver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river is very big. 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uly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ugust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, there is a lot of rain in </a:t>
            </a:r>
            <a:r>
              <a:rPr lang="en-US" sz="40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4000" u="sng" dirty="0" smtClean="0">
                <a:latin typeface="Times New Roman" pitchFamily="18" charset="0"/>
                <a:cs typeface="Times New Roman" pitchFamily="18" charset="0"/>
              </a:rPr>
              <a:t>angladesh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05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209</Words>
  <Application>Microsoft Office PowerPoint</Application>
  <PresentationFormat>On-screen Show (4:3)</PresentationFormat>
  <Paragraphs>30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NikoshBAN</vt:lpstr>
      <vt:lpstr>Calibri Light</vt:lpstr>
      <vt:lpstr>Times New Roman</vt:lpstr>
      <vt:lpstr>Calibri</vt:lpstr>
      <vt:lpstr>1_Office Theme</vt:lpstr>
      <vt:lpstr>2_Office Theme</vt:lpstr>
      <vt:lpstr>Office Theme</vt:lpstr>
      <vt:lpstr>3_Office Theme</vt:lpstr>
      <vt:lpstr>Packager Shell Object</vt:lpstr>
      <vt:lpstr>PowerPoint Presentation</vt:lpstr>
      <vt:lpstr>Introduction of the teacher</vt:lpstr>
      <vt:lpstr>Introduction of the lesson</vt:lpstr>
      <vt:lpstr>     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ismail - [2010]</cp:lastModifiedBy>
  <cp:revision>47</cp:revision>
  <dcterms:created xsi:type="dcterms:W3CDTF">2006-08-16T00:00:00Z</dcterms:created>
  <dcterms:modified xsi:type="dcterms:W3CDTF">2021-07-22T16:27:48Z</dcterms:modified>
</cp:coreProperties>
</file>