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9" r:id="rId3"/>
    <p:sldId id="290" r:id="rId4"/>
    <p:sldId id="291" r:id="rId5"/>
    <p:sldId id="267" r:id="rId6"/>
    <p:sldId id="293" r:id="rId7"/>
    <p:sldId id="268" r:id="rId8"/>
    <p:sldId id="269" r:id="rId9"/>
    <p:sldId id="258" r:id="rId10"/>
    <p:sldId id="257" r:id="rId11"/>
    <p:sldId id="259" r:id="rId12"/>
    <p:sldId id="295" r:id="rId13"/>
    <p:sldId id="294" r:id="rId14"/>
    <p:sldId id="299" r:id="rId15"/>
    <p:sldId id="296" r:id="rId16"/>
    <p:sldId id="270" r:id="rId17"/>
    <p:sldId id="298" r:id="rId18"/>
    <p:sldId id="297" r:id="rId19"/>
    <p:sldId id="300" r:id="rId20"/>
    <p:sldId id="301" r:id="rId21"/>
    <p:sldId id="302" r:id="rId22"/>
    <p:sldId id="303" r:id="rId23"/>
    <p:sldId id="260" r:id="rId24"/>
    <p:sldId id="278" r:id="rId25"/>
    <p:sldId id="305" r:id="rId26"/>
    <p:sldId id="306" r:id="rId27"/>
    <p:sldId id="29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411AE-BD4D-438A-A2E6-E60B17B9EF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008F33-A9EA-4EC1-B638-55D58E85E1A4}">
      <dgm:prSet phldrT="[Text]"/>
      <dgm:spPr/>
      <dgm:t>
        <a:bodyPr/>
        <a:lstStyle/>
        <a:p>
          <a:r>
            <a:rPr lang="en-US" dirty="0" err="1"/>
            <a:t>আজকের</a:t>
          </a:r>
          <a:endParaRPr lang="en-GB" dirty="0"/>
        </a:p>
      </dgm:t>
    </dgm:pt>
    <dgm:pt modelId="{D8BF8947-137E-4C9A-B967-34D374226E42}" type="parTrans" cxnId="{D2A9A431-C141-4D3D-8DC8-C1322835C7CA}">
      <dgm:prSet/>
      <dgm:spPr/>
      <dgm:t>
        <a:bodyPr/>
        <a:lstStyle/>
        <a:p>
          <a:endParaRPr lang="en-GB"/>
        </a:p>
      </dgm:t>
    </dgm:pt>
    <dgm:pt modelId="{D811C490-835B-4062-9726-46C3F530677A}" type="sibTrans" cxnId="{D2A9A431-C141-4D3D-8DC8-C1322835C7CA}">
      <dgm:prSet/>
      <dgm:spPr/>
      <dgm:t>
        <a:bodyPr/>
        <a:lstStyle/>
        <a:p>
          <a:endParaRPr lang="en-GB"/>
        </a:p>
      </dgm:t>
    </dgm:pt>
    <dgm:pt modelId="{9914B7DF-DB91-42EB-864A-EB5B068DE352}">
      <dgm:prSet phldrT="[Text]"/>
      <dgm:spPr/>
      <dgm:t>
        <a:bodyPr/>
        <a:lstStyle/>
        <a:p>
          <a:r>
            <a:rPr lang="en-US" dirty="0" err="1"/>
            <a:t>অধ্যায়ের</a:t>
          </a:r>
          <a:r>
            <a:rPr lang="en-US" dirty="0"/>
            <a:t> </a:t>
          </a:r>
          <a:r>
            <a:rPr lang="en-US" dirty="0" err="1"/>
            <a:t>নাম</a:t>
          </a:r>
          <a:endParaRPr lang="en-US" dirty="0"/>
        </a:p>
        <a:p>
          <a:r>
            <a:rPr lang="en-US" dirty="0" err="1"/>
            <a:t>স্বাস্থ্যবিধি</a:t>
          </a:r>
          <a:endParaRPr lang="en-GB" dirty="0"/>
        </a:p>
      </dgm:t>
    </dgm:pt>
    <dgm:pt modelId="{9F06B9BB-E8BA-40AE-B71E-C6D24630D51A}" type="parTrans" cxnId="{5A8B1E34-7FE6-4655-98E9-9A41F03A85E8}">
      <dgm:prSet/>
      <dgm:spPr/>
      <dgm:t>
        <a:bodyPr/>
        <a:lstStyle/>
        <a:p>
          <a:endParaRPr lang="en-GB"/>
        </a:p>
      </dgm:t>
    </dgm:pt>
    <dgm:pt modelId="{7FDC5065-FEB6-493F-950F-533EC67026E2}" type="sibTrans" cxnId="{5A8B1E34-7FE6-4655-98E9-9A41F03A85E8}">
      <dgm:prSet/>
      <dgm:spPr/>
      <dgm:t>
        <a:bodyPr/>
        <a:lstStyle/>
        <a:p>
          <a:endParaRPr lang="en-GB"/>
        </a:p>
      </dgm:t>
    </dgm:pt>
    <dgm:pt modelId="{298C368E-EC2A-4B02-A91F-6DC275015C40}">
      <dgm:prSet phldrT="[Text]"/>
      <dgm:spPr/>
      <dgm:t>
        <a:bodyPr/>
        <a:lstStyle/>
        <a:p>
          <a:r>
            <a:rPr lang="en-US" dirty="0" err="1"/>
            <a:t>পাঠের</a:t>
          </a:r>
          <a:r>
            <a:rPr lang="en-US" dirty="0"/>
            <a:t> </a:t>
          </a:r>
          <a:r>
            <a:rPr lang="en-US" dirty="0" err="1"/>
            <a:t>শিরোনাম</a:t>
          </a:r>
          <a:endParaRPr lang="en-US" dirty="0"/>
        </a:p>
        <a:p>
          <a:r>
            <a:rPr lang="en-US" dirty="0"/>
            <a:t>সুস্থ জীবন যাপন</a:t>
          </a:r>
        </a:p>
        <a:p>
          <a:endParaRPr lang="en-GB" dirty="0"/>
        </a:p>
      </dgm:t>
    </dgm:pt>
    <dgm:pt modelId="{99B6E30E-28B9-490B-A85C-26F913C3B428}" type="parTrans" cxnId="{A87521F8-4CCB-4152-A7A2-947EC740BE89}">
      <dgm:prSet/>
      <dgm:spPr/>
      <dgm:t>
        <a:bodyPr/>
        <a:lstStyle/>
        <a:p>
          <a:endParaRPr lang="en-GB"/>
        </a:p>
      </dgm:t>
    </dgm:pt>
    <dgm:pt modelId="{782277EF-D217-4ADC-951F-83FEDED7660A}" type="sibTrans" cxnId="{A87521F8-4CCB-4152-A7A2-947EC740BE89}">
      <dgm:prSet/>
      <dgm:spPr/>
      <dgm:t>
        <a:bodyPr/>
        <a:lstStyle/>
        <a:p>
          <a:endParaRPr lang="en-GB"/>
        </a:p>
      </dgm:t>
    </dgm:pt>
    <dgm:pt modelId="{54B321BB-9878-4AE1-B882-CDF4B761C940}" type="pres">
      <dgm:prSet presAssocID="{5EB411AE-BD4D-438A-A2E6-E60B17B9EF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63FDFD3-9CD2-4075-B951-EF9DC46D4B81}" type="pres">
      <dgm:prSet presAssocID="{78008F33-A9EA-4EC1-B638-55D58E85E1A4}" presName="hierRoot1" presStyleCnt="0"/>
      <dgm:spPr/>
    </dgm:pt>
    <dgm:pt modelId="{C736A30C-568A-4B2E-9321-2D40730E34A0}" type="pres">
      <dgm:prSet presAssocID="{78008F33-A9EA-4EC1-B638-55D58E85E1A4}" presName="composite" presStyleCnt="0"/>
      <dgm:spPr/>
    </dgm:pt>
    <dgm:pt modelId="{862DEE3A-F793-4099-A809-088213A5AE38}" type="pres">
      <dgm:prSet presAssocID="{78008F33-A9EA-4EC1-B638-55D58E85E1A4}" presName="background" presStyleLbl="node0" presStyleIdx="0" presStyleCnt="1"/>
      <dgm:spPr/>
    </dgm:pt>
    <dgm:pt modelId="{66D69857-8031-496D-9247-7D93DEC8C0C5}" type="pres">
      <dgm:prSet presAssocID="{78008F33-A9EA-4EC1-B638-55D58E85E1A4}" presName="text" presStyleLbl="fgAcc0" presStyleIdx="0" presStyleCnt="1">
        <dgm:presLayoutVars>
          <dgm:chPref val="3"/>
        </dgm:presLayoutVars>
      </dgm:prSet>
      <dgm:spPr/>
    </dgm:pt>
    <dgm:pt modelId="{0B1AD8C0-2ECC-4AC8-BFF3-F89CA5590EE8}" type="pres">
      <dgm:prSet presAssocID="{78008F33-A9EA-4EC1-B638-55D58E85E1A4}" presName="hierChild2" presStyleCnt="0"/>
      <dgm:spPr/>
    </dgm:pt>
    <dgm:pt modelId="{0D183419-7EC9-4746-9A91-22E1DC6A3C30}" type="pres">
      <dgm:prSet presAssocID="{9F06B9BB-E8BA-40AE-B71E-C6D24630D51A}" presName="Name10" presStyleLbl="parChTrans1D2" presStyleIdx="0" presStyleCnt="2"/>
      <dgm:spPr/>
    </dgm:pt>
    <dgm:pt modelId="{D461C824-FE81-4EF3-9CE9-B2FE98917CE8}" type="pres">
      <dgm:prSet presAssocID="{9914B7DF-DB91-42EB-864A-EB5B068DE352}" presName="hierRoot2" presStyleCnt="0"/>
      <dgm:spPr/>
    </dgm:pt>
    <dgm:pt modelId="{2A07D816-93D8-41E4-B3FE-4965689FA545}" type="pres">
      <dgm:prSet presAssocID="{9914B7DF-DB91-42EB-864A-EB5B068DE352}" presName="composite2" presStyleCnt="0"/>
      <dgm:spPr/>
    </dgm:pt>
    <dgm:pt modelId="{5063C577-0350-48D9-B265-914278BB997C}" type="pres">
      <dgm:prSet presAssocID="{9914B7DF-DB91-42EB-864A-EB5B068DE352}" presName="background2" presStyleLbl="node2" presStyleIdx="0" presStyleCnt="2"/>
      <dgm:spPr/>
    </dgm:pt>
    <dgm:pt modelId="{B76C504D-2699-4989-BB4A-7DD99C66FAEF}" type="pres">
      <dgm:prSet presAssocID="{9914B7DF-DB91-42EB-864A-EB5B068DE352}" presName="text2" presStyleLbl="fgAcc2" presStyleIdx="0" presStyleCnt="2">
        <dgm:presLayoutVars>
          <dgm:chPref val="3"/>
        </dgm:presLayoutVars>
      </dgm:prSet>
      <dgm:spPr/>
    </dgm:pt>
    <dgm:pt modelId="{B8743926-5AD7-4AD4-9A00-9FBDB3D71E4E}" type="pres">
      <dgm:prSet presAssocID="{9914B7DF-DB91-42EB-864A-EB5B068DE352}" presName="hierChild3" presStyleCnt="0"/>
      <dgm:spPr/>
    </dgm:pt>
    <dgm:pt modelId="{933864A2-BEB1-4ED0-9937-E585E53D27FC}" type="pres">
      <dgm:prSet presAssocID="{99B6E30E-28B9-490B-A85C-26F913C3B428}" presName="Name10" presStyleLbl="parChTrans1D2" presStyleIdx="1" presStyleCnt="2"/>
      <dgm:spPr/>
    </dgm:pt>
    <dgm:pt modelId="{41B35A28-BB1A-4B97-A81C-BACB3FBDAB94}" type="pres">
      <dgm:prSet presAssocID="{298C368E-EC2A-4B02-A91F-6DC275015C40}" presName="hierRoot2" presStyleCnt="0"/>
      <dgm:spPr/>
    </dgm:pt>
    <dgm:pt modelId="{26FC7AAB-3569-46B7-9A4A-8C69AF2339AD}" type="pres">
      <dgm:prSet presAssocID="{298C368E-EC2A-4B02-A91F-6DC275015C40}" presName="composite2" presStyleCnt="0"/>
      <dgm:spPr/>
    </dgm:pt>
    <dgm:pt modelId="{357BFED8-DA4A-4D9E-8428-C52F2E6BCD7B}" type="pres">
      <dgm:prSet presAssocID="{298C368E-EC2A-4B02-A91F-6DC275015C40}" presName="background2" presStyleLbl="node2" presStyleIdx="1" presStyleCnt="2"/>
      <dgm:spPr/>
    </dgm:pt>
    <dgm:pt modelId="{88E5408D-DCDB-45CC-8055-17A05CFBE138}" type="pres">
      <dgm:prSet presAssocID="{298C368E-EC2A-4B02-A91F-6DC275015C40}" presName="text2" presStyleLbl="fgAcc2" presStyleIdx="1" presStyleCnt="2">
        <dgm:presLayoutVars>
          <dgm:chPref val="3"/>
        </dgm:presLayoutVars>
      </dgm:prSet>
      <dgm:spPr/>
    </dgm:pt>
    <dgm:pt modelId="{AEC95C2A-F44B-44AC-A309-741BF0180B60}" type="pres">
      <dgm:prSet presAssocID="{298C368E-EC2A-4B02-A91F-6DC275015C40}" presName="hierChild3" presStyleCnt="0"/>
      <dgm:spPr/>
    </dgm:pt>
  </dgm:ptLst>
  <dgm:cxnLst>
    <dgm:cxn modelId="{D2A9A431-C141-4D3D-8DC8-C1322835C7CA}" srcId="{5EB411AE-BD4D-438A-A2E6-E60B17B9EF14}" destId="{78008F33-A9EA-4EC1-B638-55D58E85E1A4}" srcOrd="0" destOrd="0" parTransId="{D8BF8947-137E-4C9A-B967-34D374226E42}" sibTransId="{D811C490-835B-4062-9726-46C3F530677A}"/>
    <dgm:cxn modelId="{5A8B1E34-7FE6-4655-98E9-9A41F03A85E8}" srcId="{78008F33-A9EA-4EC1-B638-55D58E85E1A4}" destId="{9914B7DF-DB91-42EB-864A-EB5B068DE352}" srcOrd="0" destOrd="0" parTransId="{9F06B9BB-E8BA-40AE-B71E-C6D24630D51A}" sibTransId="{7FDC5065-FEB6-493F-950F-533EC67026E2}"/>
    <dgm:cxn modelId="{15DCC93E-823B-4877-951C-AACEC867C0C8}" type="presOf" srcId="{9914B7DF-DB91-42EB-864A-EB5B068DE352}" destId="{B76C504D-2699-4989-BB4A-7DD99C66FAEF}" srcOrd="0" destOrd="0" presId="urn:microsoft.com/office/officeart/2005/8/layout/hierarchy1"/>
    <dgm:cxn modelId="{AECB304B-D0EB-4097-8724-CB40AF1C7891}" type="presOf" srcId="{9F06B9BB-E8BA-40AE-B71E-C6D24630D51A}" destId="{0D183419-7EC9-4746-9A91-22E1DC6A3C30}" srcOrd="0" destOrd="0" presId="urn:microsoft.com/office/officeart/2005/8/layout/hierarchy1"/>
    <dgm:cxn modelId="{C191B26C-67DF-40ED-B6A9-AB0E8552696E}" type="presOf" srcId="{99B6E30E-28B9-490B-A85C-26F913C3B428}" destId="{933864A2-BEB1-4ED0-9937-E585E53D27FC}" srcOrd="0" destOrd="0" presId="urn:microsoft.com/office/officeart/2005/8/layout/hierarchy1"/>
    <dgm:cxn modelId="{F7C6DFB9-0D56-4155-BF3C-0ABA41DD2E5A}" type="presOf" srcId="{298C368E-EC2A-4B02-A91F-6DC275015C40}" destId="{88E5408D-DCDB-45CC-8055-17A05CFBE138}" srcOrd="0" destOrd="0" presId="urn:microsoft.com/office/officeart/2005/8/layout/hierarchy1"/>
    <dgm:cxn modelId="{4D980FE3-1DD7-4692-8BCD-E6DA87B76E5E}" type="presOf" srcId="{78008F33-A9EA-4EC1-B638-55D58E85E1A4}" destId="{66D69857-8031-496D-9247-7D93DEC8C0C5}" srcOrd="0" destOrd="0" presId="urn:microsoft.com/office/officeart/2005/8/layout/hierarchy1"/>
    <dgm:cxn modelId="{A3A0B7F4-A7B9-41CC-8E2D-6DB430359E93}" type="presOf" srcId="{5EB411AE-BD4D-438A-A2E6-E60B17B9EF14}" destId="{54B321BB-9878-4AE1-B882-CDF4B761C940}" srcOrd="0" destOrd="0" presId="urn:microsoft.com/office/officeart/2005/8/layout/hierarchy1"/>
    <dgm:cxn modelId="{A87521F8-4CCB-4152-A7A2-947EC740BE89}" srcId="{78008F33-A9EA-4EC1-B638-55D58E85E1A4}" destId="{298C368E-EC2A-4B02-A91F-6DC275015C40}" srcOrd="1" destOrd="0" parTransId="{99B6E30E-28B9-490B-A85C-26F913C3B428}" sibTransId="{782277EF-D217-4ADC-951F-83FEDED7660A}"/>
    <dgm:cxn modelId="{223F2433-7B28-4DFC-B04D-7E08023B4CB1}" type="presParOf" srcId="{54B321BB-9878-4AE1-B882-CDF4B761C940}" destId="{D63FDFD3-9CD2-4075-B951-EF9DC46D4B81}" srcOrd="0" destOrd="0" presId="urn:microsoft.com/office/officeart/2005/8/layout/hierarchy1"/>
    <dgm:cxn modelId="{44A4DDB1-385B-460C-9995-3B65DD6BED36}" type="presParOf" srcId="{D63FDFD3-9CD2-4075-B951-EF9DC46D4B81}" destId="{C736A30C-568A-4B2E-9321-2D40730E34A0}" srcOrd="0" destOrd="0" presId="urn:microsoft.com/office/officeart/2005/8/layout/hierarchy1"/>
    <dgm:cxn modelId="{9B996783-D744-418F-81A7-E1E9A0CB7C68}" type="presParOf" srcId="{C736A30C-568A-4B2E-9321-2D40730E34A0}" destId="{862DEE3A-F793-4099-A809-088213A5AE38}" srcOrd="0" destOrd="0" presId="urn:microsoft.com/office/officeart/2005/8/layout/hierarchy1"/>
    <dgm:cxn modelId="{9BD1F971-0A6A-4011-A43C-158993663F6A}" type="presParOf" srcId="{C736A30C-568A-4B2E-9321-2D40730E34A0}" destId="{66D69857-8031-496D-9247-7D93DEC8C0C5}" srcOrd="1" destOrd="0" presId="urn:microsoft.com/office/officeart/2005/8/layout/hierarchy1"/>
    <dgm:cxn modelId="{6F908817-6D66-4F06-B5FB-A48277899596}" type="presParOf" srcId="{D63FDFD3-9CD2-4075-B951-EF9DC46D4B81}" destId="{0B1AD8C0-2ECC-4AC8-BFF3-F89CA5590EE8}" srcOrd="1" destOrd="0" presId="urn:microsoft.com/office/officeart/2005/8/layout/hierarchy1"/>
    <dgm:cxn modelId="{558BE612-FD9D-4FEE-9AD0-C828FCF82E6C}" type="presParOf" srcId="{0B1AD8C0-2ECC-4AC8-BFF3-F89CA5590EE8}" destId="{0D183419-7EC9-4746-9A91-22E1DC6A3C30}" srcOrd="0" destOrd="0" presId="urn:microsoft.com/office/officeart/2005/8/layout/hierarchy1"/>
    <dgm:cxn modelId="{F84B2C74-6255-4685-8070-B391FAEA4830}" type="presParOf" srcId="{0B1AD8C0-2ECC-4AC8-BFF3-F89CA5590EE8}" destId="{D461C824-FE81-4EF3-9CE9-B2FE98917CE8}" srcOrd="1" destOrd="0" presId="urn:microsoft.com/office/officeart/2005/8/layout/hierarchy1"/>
    <dgm:cxn modelId="{A863EEAC-4516-4C05-9F1A-A43D711AAA00}" type="presParOf" srcId="{D461C824-FE81-4EF3-9CE9-B2FE98917CE8}" destId="{2A07D816-93D8-41E4-B3FE-4965689FA545}" srcOrd="0" destOrd="0" presId="urn:microsoft.com/office/officeart/2005/8/layout/hierarchy1"/>
    <dgm:cxn modelId="{B9DB9D74-60D4-4F12-A8D9-DBBC6587A5C4}" type="presParOf" srcId="{2A07D816-93D8-41E4-B3FE-4965689FA545}" destId="{5063C577-0350-48D9-B265-914278BB997C}" srcOrd="0" destOrd="0" presId="urn:microsoft.com/office/officeart/2005/8/layout/hierarchy1"/>
    <dgm:cxn modelId="{FDD6B214-086A-42DA-A215-6926868DB84C}" type="presParOf" srcId="{2A07D816-93D8-41E4-B3FE-4965689FA545}" destId="{B76C504D-2699-4989-BB4A-7DD99C66FAEF}" srcOrd="1" destOrd="0" presId="urn:microsoft.com/office/officeart/2005/8/layout/hierarchy1"/>
    <dgm:cxn modelId="{F7D6213A-CE0F-4BB6-8788-32125E2C311E}" type="presParOf" srcId="{D461C824-FE81-4EF3-9CE9-B2FE98917CE8}" destId="{B8743926-5AD7-4AD4-9A00-9FBDB3D71E4E}" srcOrd="1" destOrd="0" presId="urn:microsoft.com/office/officeart/2005/8/layout/hierarchy1"/>
    <dgm:cxn modelId="{C0A6C96C-DA76-43C1-976C-839ECB44AC2A}" type="presParOf" srcId="{0B1AD8C0-2ECC-4AC8-BFF3-F89CA5590EE8}" destId="{933864A2-BEB1-4ED0-9937-E585E53D27FC}" srcOrd="2" destOrd="0" presId="urn:microsoft.com/office/officeart/2005/8/layout/hierarchy1"/>
    <dgm:cxn modelId="{72A2D05A-9E2B-423D-8EA7-D1B92ACCAFF8}" type="presParOf" srcId="{0B1AD8C0-2ECC-4AC8-BFF3-F89CA5590EE8}" destId="{41B35A28-BB1A-4B97-A81C-BACB3FBDAB94}" srcOrd="3" destOrd="0" presId="urn:microsoft.com/office/officeart/2005/8/layout/hierarchy1"/>
    <dgm:cxn modelId="{1018FA78-0218-47F3-BA18-F2E073A64205}" type="presParOf" srcId="{41B35A28-BB1A-4B97-A81C-BACB3FBDAB94}" destId="{26FC7AAB-3569-46B7-9A4A-8C69AF2339AD}" srcOrd="0" destOrd="0" presId="urn:microsoft.com/office/officeart/2005/8/layout/hierarchy1"/>
    <dgm:cxn modelId="{008A96BA-DA36-4E4F-B066-E46E5DC361CD}" type="presParOf" srcId="{26FC7AAB-3569-46B7-9A4A-8C69AF2339AD}" destId="{357BFED8-DA4A-4D9E-8428-C52F2E6BCD7B}" srcOrd="0" destOrd="0" presId="urn:microsoft.com/office/officeart/2005/8/layout/hierarchy1"/>
    <dgm:cxn modelId="{E24EB8FB-50DD-43AF-9798-6330F5D8E996}" type="presParOf" srcId="{26FC7AAB-3569-46B7-9A4A-8C69AF2339AD}" destId="{88E5408D-DCDB-45CC-8055-17A05CFBE138}" srcOrd="1" destOrd="0" presId="urn:microsoft.com/office/officeart/2005/8/layout/hierarchy1"/>
    <dgm:cxn modelId="{4BECA4A1-E636-487F-AE30-35A1312941D3}" type="presParOf" srcId="{41B35A28-BB1A-4B97-A81C-BACB3FBDAB94}" destId="{AEC95C2A-F44B-44AC-A309-741BF0180B6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05903-A191-46A1-B8F0-4D4855121B09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EB55D28-12D8-489A-B38F-802D2B9970C0}">
      <dgm:prSet phldrT="[Text]"/>
      <dgm:spPr/>
      <dgm:t>
        <a:bodyPr/>
        <a:lstStyle/>
        <a:p>
          <a:r>
            <a:rPr lang="en-US" dirty="0">
              <a:latin typeface="NikoshBAN" panose="02000000000000000000"/>
            </a:rPr>
            <a:t>সারসংক্ষেপ</a:t>
          </a:r>
          <a:endParaRPr lang="en-GB" dirty="0">
            <a:latin typeface="NikoshBAN" panose="02000000000000000000"/>
          </a:endParaRPr>
        </a:p>
      </dgm:t>
    </dgm:pt>
    <dgm:pt modelId="{DC43F161-444E-4626-9F91-8456B22BF25E}" type="parTrans" cxnId="{D830CB9B-FCF9-4860-A229-3559622DEC0B}">
      <dgm:prSet/>
      <dgm:spPr/>
      <dgm:t>
        <a:bodyPr/>
        <a:lstStyle/>
        <a:p>
          <a:endParaRPr lang="en-GB"/>
        </a:p>
      </dgm:t>
    </dgm:pt>
    <dgm:pt modelId="{6F3823D1-7A8A-447A-A3A3-3ECA4A4E8D01}" type="sibTrans" cxnId="{D830CB9B-FCF9-4860-A229-3559622DEC0B}">
      <dgm:prSet/>
      <dgm:spPr/>
      <dgm:t>
        <a:bodyPr/>
        <a:lstStyle/>
        <a:p>
          <a:endParaRPr lang="en-GB"/>
        </a:p>
      </dgm:t>
    </dgm:pt>
    <dgm:pt modelId="{A1F48263-670F-486C-A5AF-E31657E28F3F}">
      <dgm:prSet/>
      <dgm:spPr/>
      <dgm:t>
        <a:bodyPr/>
        <a:lstStyle/>
        <a:p>
          <a:r>
            <a:rPr lang="en-US" dirty="0"/>
            <a:t>ভালো উপায়গুলো</a:t>
          </a:r>
          <a:endParaRPr lang="en-GB" dirty="0"/>
        </a:p>
      </dgm:t>
    </dgm:pt>
    <dgm:pt modelId="{CFE133D7-F7D5-447E-BB55-6AD2DD52DC8C}" type="parTrans" cxnId="{F11B264C-5CCF-4415-B200-DC8F32595D2B}">
      <dgm:prSet/>
      <dgm:spPr/>
      <dgm:t>
        <a:bodyPr/>
        <a:lstStyle/>
        <a:p>
          <a:endParaRPr lang="en-GB"/>
        </a:p>
      </dgm:t>
    </dgm:pt>
    <dgm:pt modelId="{08B39359-4D75-41AB-A549-DC92E1B1C384}" type="sibTrans" cxnId="{F11B264C-5CCF-4415-B200-DC8F32595D2B}">
      <dgm:prSet/>
      <dgm:spPr/>
      <dgm:t>
        <a:bodyPr/>
        <a:lstStyle/>
        <a:p>
          <a:endParaRPr lang="en-GB"/>
        </a:p>
      </dgm:t>
    </dgm:pt>
    <dgm:pt modelId="{4266D18C-6BED-425A-9A09-A1C397349C6E}" type="pres">
      <dgm:prSet presAssocID="{DFF05903-A191-46A1-B8F0-4D4855121B09}" presName="Name0" presStyleCnt="0">
        <dgm:presLayoutVars>
          <dgm:dir/>
          <dgm:animLvl val="lvl"/>
          <dgm:resizeHandles/>
        </dgm:presLayoutVars>
      </dgm:prSet>
      <dgm:spPr/>
    </dgm:pt>
    <dgm:pt modelId="{B913AAAF-2346-424A-AF93-69057DABB01D}" type="pres">
      <dgm:prSet presAssocID="{5EB55D28-12D8-489A-B38F-802D2B9970C0}" presName="linNode" presStyleCnt="0"/>
      <dgm:spPr/>
    </dgm:pt>
    <dgm:pt modelId="{48AF5F87-4646-4711-889B-A800EE976B01}" type="pres">
      <dgm:prSet presAssocID="{5EB55D28-12D8-489A-B38F-802D2B9970C0}" presName="parentShp" presStyleLbl="node1" presStyleIdx="0" presStyleCnt="1" custLinFactX="0" custLinFactNeighborX="100000" custLinFactNeighborY="1007">
        <dgm:presLayoutVars>
          <dgm:bulletEnabled val="1"/>
        </dgm:presLayoutVars>
      </dgm:prSet>
      <dgm:spPr/>
    </dgm:pt>
    <dgm:pt modelId="{019A07A9-8691-43C2-BE92-C4EBF9C2940E}" type="pres">
      <dgm:prSet presAssocID="{5EB55D28-12D8-489A-B38F-802D2B9970C0}" presName="childShp" presStyleLbl="bgAccFollowNode1" presStyleIdx="0" presStyleCnt="1" custAng="0" custLinFactX="-70833" custLinFactNeighborX="-100000" custLinFactNeighborY="878">
        <dgm:presLayoutVars>
          <dgm:bulletEnabled val="1"/>
        </dgm:presLayoutVars>
      </dgm:prSet>
      <dgm:spPr/>
    </dgm:pt>
  </dgm:ptLst>
  <dgm:cxnLst>
    <dgm:cxn modelId="{01A86128-D746-4454-B712-2BA56B545A24}" type="presOf" srcId="{A1F48263-670F-486C-A5AF-E31657E28F3F}" destId="{019A07A9-8691-43C2-BE92-C4EBF9C2940E}" srcOrd="0" destOrd="0" presId="urn:microsoft.com/office/officeart/2005/8/layout/vList6"/>
    <dgm:cxn modelId="{34DF0D4C-CB5F-488D-A05E-0EC7B7F7DACC}" type="presOf" srcId="{DFF05903-A191-46A1-B8F0-4D4855121B09}" destId="{4266D18C-6BED-425A-9A09-A1C397349C6E}" srcOrd="0" destOrd="0" presId="urn:microsoft.com/office/officeart/2005/8/layout/vList6"/>
    <dgm:cxn modelId="{F11B264C-5CCF-4415-B200-DC8F32595D2B}" srcId="{5EB55D28-12D8-489A-B38F-802D2B9970C0}" destId="{A1F48263-670F-486C-A5AF-E31657E28F3F}" srcOrd="0" destOrd="0" parTransId="{CFE133D7-F7D5-447E-BB55-6AD2DD52DC8C}" sibTransId="{08B39359-4D75-41AB-A549-DC92E1B1C384}"/>
    <dgm:cxn modelId="{D830CB9B-FCF9-4860-A229-3559622DEC0B}" srcId="{DFF05903-A191-46A1-B8F0-4D4855121B09}" destId="{5EB55D28-12D8-489A-B38F-802D2B9970C0}" srcOrd="0" destOrd="0" parTransId="{DC43F161-444E-4626-9F91-8456B22BF25E}" sibTransId="{6F3823D1-7A8A-447A-A3A3-3ECA4A4E8D01}"/>
    <dgm:cxn modelId="{40E396D1-DB03-436A-9E2A-5172F6C71866}" type="presOf" srcId="{5EB55D28-12D8-489A-B38F-802D2B9970C0}" destId="{48AF5F87-4646-4711-889B-A800EE976B01}" srcOrd="0" destOrd="0" presId="urn:microsoft.com/office/officeart/2005/8/layout/vList6"/>
    <dgm:cxn modelId="{8E94A908-0B9A-4683-98E6-362F77E926CF}" type="presParOf" srcId="{4266D18C-6BED-425A-9A09-A1C397349C6E}" destId="{B913AAAF-2346-424A-AF93-69057DABB01D}" srcOrd="0" destOrd="0" presId="urn:microsoft.com/office/officeart/2005/8/layout/vList6"/>
    <dgm:cxn modelId="{F7667BE5-AD0D-4874-91AD-7AADD449A986}" type="presParOf" srcId="{B913AAAF-2346-424A-AF93-69057DABB01D}" destId="{48AF5F87-4646-4711-889B-A800EE976B01}" srcOrd="0" destOrd="0" presId="urn:microsoft.com/office/officeart/2005/8/layout/vList6"/>
    <dgm:cxn modelId="{9893FF97-CA71-4057-905D-400DD2C2051F}" type="presParOf" srcId="{B913AAAF-2346-424A-AF93-69057DABB01D}" destId="{019A07A9-8691-43C2-BE92-C4EBF9C294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864A2-BEB1-4ED0-9937-E585E53D27FC}">
      <dsp:nvSpPr>
        <dsp:cNvPr id="0" name=""/>
        <dsp:cNvSpPr/>
      </dsp:nvSpPr>
      <dsp:spPr>
        <a:xfrm>
          <a:off x="5867400" y="2613469"/>
          <a:ext cx="2514599" cy="1196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530"/>
              </a:lnTo>
              <a:lnTo>
                <a:pt x="2514599" y="815530"/>
              </a:lnTo>
              <a:lnTo>
                <a:pt x="2514599" y="119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83419-7EC9-4746-9A91-22E1DC6A3C30}">
      <dsp:nvSpPr>
        <dsp:cNvPr id="0" name=""/>
        <dsp:cNvSpPr/>
      </dsp:nvSpPr>
      <dsp:spPr>
        <a:xfrm>
          <a:off x="3352799" y="2613469"/>
          <a:ext cx="2514600" cy="1196721"/>
        </a:xfrm>
        <a:custGeom>
          <a:avLst/>
          <a:gdLst/>
          <a:ahLst/>
          <a:cxnLst/>
          <a:rect l="0" t="0" r="0" b="0"/>
          <a:pathLst>
            <a:path>
              <a:moveTo>
                <a:pt x="2514600" y="0"/>
              </a:moveTo>
              <a:lnTo>
                <a:pt x="2514600" y="815530"/>
              </a:lnTo>
              <a:lnTo>
                <a:pt x="0" y="815530"/>
              </a:lnTo>
              <a:lnTo>
                <a:pt x="0" y="119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DEE3A-F793-4099-A809-088213A5AE38}">
      <dsp:nvSpPr>
        <dsp:cNvPr id="0" name=""/>
        <dsp:cNvSpPr/>
      </dsp:nvSpPr>
      <dsp:spPr>
        <a:xfrm>
          <a:off x="3810000" y="571"/>
          <a:ext cx="4114800" cy="2612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69857-8031-496D-9247-7D93DEC8C0C5}">
      <dsp:nvSpPr>
        <dsp:cNvPr id="0" name=""/>
        <dsp:cNvSpPr/>
      </dsp:nvSpPr>
      <dsp:spPr>
        <a:xfrm>
          <a:off x="4267200" y="434911"/>
          <a:ext cx="4114800" cy="2612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আজকের</a:t>
          </a:r>
          <a:endParaRPr lang="en-GB" sz="3600" kern="1200" dirty="0"/>
        </a:p>
      </dsp:txBody>
      <dsp:txXfrm>
        <a:off x="4343729" y="511440"/>
        <a:ext cx="3961742" cy="2459840"/>
      </dsp:txXfrm>
    </dsp:sp>
    <dsp:sp modelId="{5063C577-0350-48D9-B265-914278BB997C}">
      <dsp:nvSpPr>
        <dsp:cNvPr id="0" name=""/>
        <dsp:cNvSpPr/>
      </dsp:nvSpPr>
      <dsp:spPr>
        <a:xfrm>
          <a:off x="1295399" y="3810190"/>
          <a:ext cx="4114800" cy="2612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C504D-2699-4989-BB4A-7DD99C66FAEF}">
      <dsp:nvSpPr>
        <dsp:cNvPr id="0" name=""/>
        <dsp:cNvSpPr/>
      </dsp:nvSpPr>
      <dsp:spPr>
        <a:xfrm>
          <a:off x="1752599" y="4244530"/>
          <a:ext cx="4114800" cy="2612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অধ্যায়ের</a:t>
          </a:r>
          <a:r>
            <a:rPr lang="en-US" sz="3600" kern="1200" dirty="0"/>
            <a:t> </a:t>
          </a:r>
          <a:r>
            <a:rPr lang="en-US" sz="3600" kern="1200" dirty="0" err="1"/>
            <a:t>নাম</a:t>
          </a:r>
          <a:endParaRPr lang="en-US" sz="3600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স্বাস্থ্যবিধি</a:t>
          </a:r>
          <a:endParaRPr lang="en-GB" sz="3600" kern="1200" dirty="0"/>
        </a:p>
      </dsp:txBody>
      <dsp:txXfrm>
        <a:off x="1829128" y="4321059"/>
        <a:ext cx="3961742" cy="2459840"/>
      </dsp:txXfrm>
    </dsp:sp>
    <dsp:sp modelId="{357BFED8-DA4A-4D9E-8428-C52F2E6BCD7B}">
      <dsp:nvSpPr>
        <dsp:cNvPr id="0" name=""/>
        <dsp:cNvSpPr/>
      </dsp:nvSpPr>
      <dsp:spPr>
        <a:xfrm>
          <a:off x="6324600" y="3810190"/>
          <a:ext cx="4114800" cy="2612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5408D-DCDB-45CC-8055-17A05CFBE138}">
      <dsp:nvSpPr>
        <dsp:cNvPr id="0" name=""/>
        <dsp:cNvSpPr/>
      </dsp:nvSpPr>
      <dsp:spPr>
        <a:xfrm>
          <a:off x="6781800" y="4244530"/>
          <a:ext cx="4114800" cy="2612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পাঠের</a:t>
          </a:r>
          <a:r>
            <a:rPr lang="en-US" sz="3600" kern="1200" dirty="0"/>
            <a:t> </a:t>
          </a:r>
          <a:r>
            <a:rPr lang="en-US" sz="3600" kern="1200" dirty="0" err="1"/>
            <a:t>শিরোনাম</a:t>
          </a:r>
          <a:endParaRPr lang="en-US" sz="3600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সুস্থ জীবন যাপন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6858329" y="4321059"/>
        <a:ext cx="3961742" cy="2459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A07A9-8691-43C2-BE92-C4EBF9C2940E}">
      <dsp:nvSpPr>
        <dsp:cNvPr id="0" name=""/>
        <dsp:cNvSpPr/>
      </dsp:nvSpPr>
      <dsp:spPr>
        <a:xfrm>
          <a:off x="0" y="0"/>
          <a:ext cx="6591992" cy="13438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925" tIns="34925" rIns="34925" bIns="34925" numCol="1" spcCol="1270" anchor="t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500" kern="1200" dirty="0"/>
            <a:t>ভালো উপায়গুলো</a:t>
          </a:r>
          <a:endParaRPr lang="en-GB" sz="5500" kern="1200" dirty="0"/>
        </a:p>
      </dsp:txBody>
      <dsp:txXfrm>
        <a:off x="0" y="167987"/>
        <a:ext cx="6088032" cy="1007919"/>
      </dsp:txXfrm>
    </dsp:sp>
    <dsp:sp modelId="{48AF5F87-4646-4711-889B-A800EE976B01}">
      <dsp:nvSpPr>
        <dsp:cNvPr id="0" name=""/>
        <dsp:cNvSpPr/>
      </dsp:nvSpPr>
      <dsp:spPr>
        <a:xfrm>
          <a:off x="6591992" y="0"/>
          <a:ext cx="4394661" cy="13438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>
              <a:latin typeface="NikoshBAN" panose="02000000000000000000"/>
            </a:rPr>
            <a:t>সারসংক্ষেপ</a:t>
          </a:r>
          <a:endParaRPr lang="en-GB" sz="5800" kern="1200" dirty="0">
            <a:latin typeface="NikoshBAN" panose="02000000000000000000"/>
          </a:endParaRPr>
        </a:p>
      </dsp:txBody>
      <dsp:txXfrm>
        <a:off x="6657595" y="65603"/>
        <a:ext cx="4263455" cy="1212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3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6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3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7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9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2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8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3F2B-65DB-444E-8ED6-A928169EE07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0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36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5636" y="2442277"/>
            <a:ext cx="61824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chemeClr val="bg1"/>
                </a:solidFill>
              </a:rPr>
              <a:t>শুভেচ্ছা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9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2191406"/>
            <a:ext cx="12192000" cy="290085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কীভাবে সুস্থ থাকতে পারি ?</a:t>
            </a:r>
          </a:p>
        </p:txBody>
      </p:sp>
    </p:spTree>
    <p:extLst>
      <p:ext uri="{BB962C8B-B14F-4D97-AF65-F5344CB8AC3E}">
        <p14:creationId xmlns:p14="http://schemas.microsoft.com/office/powerpoint/2010/main" val="42908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C27E224-652A-4F07-98DE-87738866C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623146"/>
              </p:ext>
            </p:extLst>
          </p:nvPr>
        </p:nvGraphicFramePr>
        <p:xfrm>
          <a:off x="602673" y="1783080"/>
          <a:ext cx="1098665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6654">
                  <a:extLst>
                    <a:ext uri="{9D8B030D-6E8A-4147-A177-3AD203B41FA5}">
                      <a16:colId xmlns:a16="http://schemas.microsoft.com/office/drawing/2014/main" val="4209922209"/>
                    </a:ext>
                  </a:extLst>
                </a:gridCol>
              </a:tblGrid>
              <a:tr h="68233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NikoshBAN"/>
                        </a:rPr>
                        <a:t>সুস</a:t>
                      </a:r>
                      <a:r>
                        <a:rPr lang="en-US" sz="4800" dirty="0">
                          <a:solidFill>
                            <a:schemeClr val="tx1"/>
                          </a:solidFill>
                          <a:latin typeface="NikoshBAN"/>
                        </a:rPr>
                        <a:t>সুস্থ থাকার জন্য আমরা কী </a:t>
                      </a:r>
                      <a:r>
                        <a:rPr lang="en-US" sz="4800" dirty="0" err="1">
                          <a:solidFill>
                            <a:schemeClr val="tx1"/>
                          </a:solidFill>
                          <a:latin typeface="NikoshBAN"/>
                        </a:rPr>
                        <a:t>কী</a:t>
                      </a:r>
                      <a:r>
                        <a:rPr lang="en-US" sz="4800" dirty="0">
                          <a:solidFill>
                            <a:schemeClr val="tx1"/>
                          </a:solidFill>
                          <a:latin typeface="NikoshBAN"/>
                        </a:rPr>
                        <a:t> করতে পারি ?</a:t>
                      </a:r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806346"/>
                  </a:ext>
                </a:extLst>
              </a:tr>
              <a:tr h="682337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01320"/>
                  </a:ext>
                </a:extLst>
              </a:tr>
              <a:tr h="682337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855975"/>
                  </a:ext>
                </a:extLst>
              </a:tr>
              <a:tr h="682337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00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9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Internal Storage 5"/>
          <p:cNvSpPr/>
          <p:nvPr/>
        </p:nvSpPr>
        <p:spPr>
          <a:xfrm>
            <a:off x="3048000" y="0"/>
            <a:ext cx="8915405" cy="6858000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8595" y="3697743"/>
            <a:ext cx="2749309" cy="290023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খাতায়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8484A04E-8E05-4915-89E7-3502C8537B32}"/>
              </a:ext>
            </a:extLst>
          </p:cNvPr>
          <p:cNvSpPr/>
          <p:nvPr/>
        </p:nvSpPr>
        <p:spPr>
          <a:xfrm>
            <a:off x="228595" y="1454806"/>
            <a:ext cx="2819405" cy="187259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আগের ছকটি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CE2791-B461-47A4-9E1D-0BC56A4E5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4670"/>
              </p:ext>
            </p:extLst>
          </p:nvPr>
        </p:nvGraphicFramePr>
        <p:xfrm>
          <a:off x="4445000" y="1752600"/>
          <a:ext cx="7269646" cy="281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9646">
                  <a:extLst>
                    <a:ext uri="{9D8B030D-6E8A-4147-A177-3AD203B41FA5}">
                      <a16:colId xmlns:a16="http://schemas.microsoft.com/office/drawing/2014/main" val="4209922209"/>
                    </a:ext>
                  </a:extLst>
                </a:gridCol>
              </a:tblGrid>
              <a:tr h="70265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/>
                        </a:rPr>
                        <a:t>সুস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NikoshBAN"/>
                        </a:rPr>
                        <a:t>সুস্থ থাকার জন্য আমরা কী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NikoshBAN"/>
                        </a:rPr>
                        <a:t>কী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NikoshBAN"/>
                        </a:rPr>
                        <a:t> করতে পারি ?</a:t>
                      </a:r>
                      <a:endParaRPr lang="en-GB" sz="36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806346"/>
                  </a:ext>
                </a:extLst>
              </a:tr>
              <a:tr h="702657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01320"/>
                  </a:ext>
                </a:extLst>
              </a:tr>
              <a:tr h="702657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855975"/>
                  </a:ext>
                </a:extLst>
              </a:tr>
              <a:tr h="702657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00340"/>
                  </a:ext>
                </a:extLst>
              </a:tr>
            </a:tbl>
          </a:graphicData>
        </a:graphic>
      </p:graphicFrame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5AA60FBB-E999-41E2-B777-F5185A4CB9E8}"/>
              </a:ext>
            </a:extLst>
          </p:cNvPr>
          <p:cNvSpPr/>
          <p:nvPr/>
        </p:nvSpPr>
        <p:spPr>
          <a:xfrm>
            <a:off x="5867405" y="0"/>
            <a:ext cx="4317995" cy="863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</p:txBody>
      </p:sp>
    </p:spTree>
    <p:extLst>
      <p:ext uri="{BB962C8B-B14F-4D97-AF65-F5344CB8AC3E}">
        <p14:creationId xmlns:p14="http://schemas.microsoft.com/office/powerpoint/2010/main" val="372426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1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9F68827F-CEC2-48F2-BE66-5530CA92DB48}"/>
              </a:ext>
            </a:extLst>
          </p:cNvPr>
          <p:cNvSpPr/>
          <p:nvPr/>
        </p:nvSpPr>
        <p:spPr>
          <a:xfrm>
            <a:off x="602673" y="1196109"/>
            <a:ext cx="10986654" cy="1842655"/>
          </a:xfrm>
          <a:prstGeom prst="down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/>
              </a:rPr>
              <a:t>সুস্থ থাকার জন্য কী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কী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করব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তার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একটি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তালিকা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তৈরি করি।</a:t>
            </a:r>
            <a:endParaRPr lang="en-GB" sz="36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5" name="Rounded Rectangle 7">
            <a:extLst>
              <a:ext uri="{FF2B5EF4-FFF2-40B4-BE49-F238E27FC236}">
                <a16:creationId xmlns:a16="http://schemas.microsoft.com/office/drawing/2014/main" id="{25880A55-EE70-416E-957D-0BF912A2DF40}"/>
              </a:ext>
            </a:extLst>
          </p:cNvPr>
          <p:cNvSpPr/>
          <p:nvPr/>
        </p:nvSpPr>
        <p:spPr>
          <a:xfrm>
            <a:off x="3937002" y="223751"/>
            <a:ext cx="4317995" cy="863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835A030-BFC5-4F40-99BF-1A8D4C65A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599983"/>
              </p:ext>
            </p:extLst>
          </p:nvPr>
        </p:nvGraphicFramePr>
        <p:xfrm>
          <a:off x="602673" y="3256280"/>
          <a:ext cx="1098665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6654">
                  <a:extLst>
                    <a:ext uri="{9D8B030D-6E8A-4147-A177-3AD203B41FA5}">
                      <a16:colId xmlns:a16="http://schemas.microsoft.com/office/drawing/2014/main" val="4209922209"/>
                    </a:ext>
                  </a:extLst>
                </a:gridCol>
              </a:tblGrid>
              <a:tr h="68233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NikoshBAN"/>
                        </a:rPr>
                        <a:t>সুস</a:t>
                      </a:r>
                      <a:r>
                        <a:rPr lang="en-US" sz="4800" dirty="0">
                          <a:solidFill>
                            <a:schemeClr val="tx1"/>
                          </a:solidFill>
                          <a:latin typeface="NikoshBAN"/>
                        </a:rPr>
                        <a:t>সুস্থ থাকার জন্য আমরা কী </a:t>
                      </a:r>
                      <a:r>
                        <a:rPr lang="en-US" sz="4800" dirty="0" err="1">
                          <a:solidFill>
                            <a:schemeClr val="tx1"/>
                          </a:solidFill>
                          <a:latin typeface="NikoshBAN"/>
                        </a:rPr>
                        <a:t>কী</a:t>
                      </a:r>
                      <a:r>
                        <a:rPr lang="en-US" sz="4800" dirty="0">
                          <a:solidFill>
                            <a:schemeClr val="tx1"/>
                          </a:solidFill>
                          <a:latin typeface="NikoshBAN"/>
                        </a:rPr>
                        <a:t> করতে পারি ?</a:t>
                      </a:r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806346"/>
                  </a:ext>
                </a:extLst>
              </a:tr>
              <a:tr h="682337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01320"/>
                  </a:ext>
                </a:extLst>
              </a:tr>
              <a:tr h="682337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855975"/>
                  </a:ext>
                </a:extLst>
              </a:tr>
              <a:tr h="682337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00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03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6EAD9144-C0AE-42B2-A3E9-6BBBD5016400}"/>
              </a:ext>
            </a:extLst>
          </p:cNvPr>
          <p:cNvSpPr/>
          <p:nvPr/>
        </p:nvSpPr>
        <p:spPr>
          <a:xfrm>
            <a:off x="3098801" y="558800"/>
            <a:ext cx="5994398" cy="863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কাজটি সম্পন্ন করি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C61F8759-9403-43C2-ADDA-8809AF4F9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20447"/>
              </p:ext>
            </p:extLst>
          </p:nvPr>
        </p:nvGraphicFramePr>
        <p:xfrm>
          <a:off x="602673" y="2138680"/>
          <a:ext cx="1098665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6654">
                  <a:extLst>
                    <a:ext uri="{9D8B030D-6E8A-4147-A177-3AD203B41FA5}">
                      <a16:colId xmlns:a16="http://schemas.microsoft.com/office/drawing/2014/main" val="4209922209"/>
                    </a:ext>
                  </a:extLst>
                </a:gridCol>
              </a:tblGrid>
              <a:tr h="68233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chemeClr val="tx1"/>
                          </a:solidFill>
                          <a:latin typeface="NikoshBAN"/>
                        </a:rPr>
                        <a:t>সুস্থ থাকার জন্য আমরা কী </a:t>
                      </a:r>
                      <a:r>
                        <a:rPr lang="en-US" sz="4800" dirty="0" err="1">
                          <a:solidFill>
                            <a:schemeClr val="tx1"/>
                          </a:solidFill>
                          <a:latin typeface="NikoshBAN"/>
                        </a:rPr>
                        <a:t>কী</a:t>
                      </a:r>
                      <a:r>
                        <a:rPr lang="en-US" sz="4800" dirty="0">
                          <a:solidFill>
                            <a:schemeClr val="tx1"/>
                          </a:solidFill>
                          <a:latin typeface="NikoshBAN"/>
                        </a:rPr>
                        <a:t> করতে পারি ?</a:t>
                      </a:r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806346"/>
                  </a:ext>
                </a:extLst>
              </a:tr>
              <a:tr h="682337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01320"/>
                  </a:ext>
                </a:extLst>
              </a:tr>
              <a:tr h="682337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855975"/>
                  </a:ext>
                </a:extLst>
              </a:tr>
              <a:tr h="682337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00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17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9F68827F-CEC2-48F2-BE66-5530CA92DB48}"/>
              </a:ext>
            </a:extLst>
          </p:cNvPr>
          <p:cNvSpPr/>
          <p:nvPr/>
        </p:nvSpPr>
        <p:spPr>
          <a:xfrm>
            <a:off x="602673" y="1196109"/>
            <a:ext cx="10986654" cy="1842655"/>
          </a:xfrm>
          <a:prstGeom prst="down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/>
              </a:rPr>
              <a:t>প্রত্যেক দলে সুস্থ থাকার ভালো উপায়গুলো কী তা নিয়ে আলোচনা করি এবং সারসংক্ষেপ তৈরি করি।</a:t>
            </a:r>
            <a:endParaRPr lang="en-GB" sz="36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5" name="Rounded Rectangle 7">
            <a:extLst>
              <a:ext uri="{FF2B5EF4-FFF2-40B4-BE49-F238E27FC236}">
                <a16:creationId xmlns:a16="http://schemas.microsoft.com/office/drawing/2014/main" id="{25880A55-EE70-416E-957D-0BF912A2DF40}"/>
              </a:ext>
            </a:extLst>
          </p:cNvPr>
          <p:cNvSpPr/>
          <p:nvPr/>
        </p:nvSpPr>
        <p:spPr>
          <a:xfrm>
            <a:off x="3937002" y="223751"/>
            <a:ext cx="4317995" cy="863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EC7F0D2-73BF-43EC-AE76-08E23FF27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178242"/>
              </p:ext>
            </p:extLst>
          </p:nvPr>
        </p:nvGraphicFramePr>
        <p:xfrm>
          <a:off x="602673" y="3819237"/>
          <a:ext cx="10986654" cy="1343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84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llout: Down Arrow 7">
            <a:extLst>
              <a:ext uri="{FF2B5EF4-FFF2-40B4-BE49-F238E27FC236}">
                <a16:creationId xmlns:a16="http://schemas.microsoft.com/office/drawing/2014/main" id="{220D05E7-B616-4F23-9DDD-9F75356CDECB}"/>
              </a:ext>
            </a:extLst>
          </p:cNvPr>
          <p:cNvSpPr/>
          <p:nvPr/>
        </p:nvSpPr>
        <p:spPr>
          <a:xfrm>
            <a:off x="602672" y="2262909"/>
            <a:ext cx="10986654" cy="1842655"/>
          </a:xfrm>
          <a:prstGeom prst="down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/>
              </a:rPr>
              <a:t>প্রত্যেক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দল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থেকে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১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জন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করে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দলীয়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আলোচনার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সারসংক্ষেপ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উপস্থাপন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করি ।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তোমাদের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ধারণাগুলো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বোর্ডের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ছকটিতে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লিখি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।</a:t>
            </a:r>
            <a:endParaRPr lang="en-GB" sz="36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B7B9C54F-0FAB-47AC-8197-4443D8188340}"/>
              </a:ext>
            </a:extLst>
          </p:cNvPr>
          <p:cNvSpPr/>
          <p:nvPr/>
        </p:nvSpPr>
        <p:spPr>
          <a:xfrm>
            <a:off x="3937001" y="401551"/>
            <a:ext cx="4317995" cy="863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</p:spTree>
    <p:extLst>
      <p:ext uri="{BB962C8B-B14F-4D97-AF65-F5344CB8AC3E}">
        <p14:creationId xmlns:p14="http://schemas.microsoft.com/office/powerpoint/2010/main" val="302938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E847F85-48FE-4559-9249-7F5666AFB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88946"/>
              </p:ext>
            </p:extLst>
          </p:nvPr>
        </p:nvGraphicFramePr>
        <p:xfrm>
          <a:off x="609600" y="1761066"/>
          <a:ext cx="10972800" cy="403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828556016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1232681011"/>
                    </a:ext>
                  </a:extLst>
                </a:gridCol>
              </a:tblGrid>
              <a:tr h="10075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NikoshBAN"/>
                        </a:rPr>
                        <a:t>সুস্থ থাকার জন্য আমরা কী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NikoshBAN"/>
                        </a:rPr>
                        <a:t>কী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NikoshBAN"/>
                        </a:rPr>
                        <a:t> করতে পারি ?</a:t>
                      </a:r>
                      <a:endParaRPr lang="en-GB" sz="2800" dirty="0">
                        <a:solidFill>
                          <a:schemeClr val="tx1"/>
                        </a:solidFill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সুস্থ থাকার জন্য ভালো উপায়গুলো কী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573046"/>
                  </a:ext>
                </a:extLst>
              </a:tr>
              <a:tr h="10075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টয়লেট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ব্যবহারের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পর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হাত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ধোয়া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956662"/>
                  </a:ext>
                </a:extLst>
              </a:tr>
              <a:tr h="10075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নির্দিষ্ট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সময়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ঘুমাতে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যাওয়া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ও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ঘুম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থেকে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ওঠা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043656"/>
                  </a:ext>
                </a:extLst>
              </a:tr>
              <a:tr h="10075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প্রতিদিন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খেলাধুলা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করা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ইত্যাদি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034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49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673606-2784-4727-A85C-31D117B08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22" y="2630372"/>
            <a:ext cx="12022978" cy="15972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BC936E-FAC1-4336-80AC-D2BEC7190130}"/>
              </a:ext>
            </a:extLst>
          </p:cNvPr>
          <p:cNvSpPr txBox="1"/>
          <p:nvPr/>
        </p:nvSpPr>
        <p:spPr>
          <a:xfrm>
            <a:off x="169022" y="1922486"/>
            <a:ext cx="3412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সুষম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খাদ্য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গ্রহণ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99811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BC936E-FAC1-4336-80AC-D2BEC7190130}"/>
              </a:ext>
            </a:extLst>
          </p:cNvPr>
          <p:cNvSpPr txBox="1"/>
          <p:nvPr/>
        </p:nvSpPr>
        <p:spPr>
          <a:xfrm>
            <a:off x="169022" y="550886"/>
            <a:ext cx="3412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নিয়মিত শরীরচর্চা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NikoshBAN" panose="0200000000000000000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42B37-C1D6-4BF9-BEFF-8448D05EE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258772"/>
            <a:ext cx="11845178" cy="31439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3D5AB1-E89D-4BED-A35D-5544EF41C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400" y="3370404"/>
            <a:ext cx="3560763" cy="348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1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8" y="1737911"/>
            <a:ext cx="12060204" cy="1691089"/>
          </a:xfr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bn-BD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রাহিম আহমদ</a:t>
            </a:r>
          </a:p>
          <a:p>
            <a:pPr marL="0" indent="0" algn="ctr">
              <a:buNone/>
            </a:pPr>
            <a:r>
              <a:rPr lang="bn-BD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পদবীঃ </a:t>
            </a:r>
            <a:r>
              <a:rPr lang="bn-BD" sz="48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</p:txBody>
      </p:sp>
      <p:sp>
        <p:nvSpPr>
          <p:cNvPr id="8" name="Flowchart: Decision 7"/>
          <p:cNvSpPr/>
          <p:nvPr/>
        </p:nvSpPr>
        <p:spPr>
          <a:xfrm>
            <a:off x="1738482" y="222618"/>
            <a:ext cx="8767322" cy="1515292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bn-IN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CE7B4A-DAEC-44C5-9FD4-39E8A801C044}"/>
              </a:ext>
            </a:extLst>
          </p:cNvPr>
          <p:cNvSpPr txBox="1"/>
          <p:nvPr/>
        </p:nvSpPr>
        <p:spPr>
          <a:xfrm>
            <a:off x="65898" y="3429000"/>
            <a:ext cx="12088873" cy="15696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বাতায়ন প্রোফাইল লিংকঃ</a:t>
            </a:r>
            <a:r>
              <a:rPr lang="bn-BD" sz="48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en-GB" sz="48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https://teachers.gov.bd/profile/rahim8u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7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D704E9-1F50-498B-B438-EC965A7D8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" y="1258772"/>
            <a:ext cx="12172951" cy="24559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78612D-0E7C-433D-A01F-7FC023032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1565" y="3535386"/>
            <a:ext cx="6488870" cy="33226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BC936E-FAC1-4336-80AC-D2BEC7190130}"/>
              </a:ext>
            </a:extLst>
          </p:cNvPr>
          <p:cNvSpPr txBox="1"/>
          <p:nvPr/>
        </p:nvSpPr>
        <p:spPr>
          <a:xfrm>
            <a:off x="246514" y="736865"/>
            <a:ext cx="341237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পর্যাপ্ত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ঘুম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42495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BC936E-FAC1-4336-80AC-D2BEC7190130}"/>
              </a:ext>
            </a:extLst>
          </p:cNvPr>
          <p:cNvSpPr txBox="1"/>
          <p:nvPr/>
        </p:nvSpPr>
        <p:spPr>
          <a:xfrm>
            <a:off x="380830" y="1019315"/>
            <a:ext cx="3412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বিশ্রাম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NikoshBAN" panose="0200000000000000000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B15F8F-05AD-4929-845D-728755C93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38" y="1727201"/>
            <a:ext cx="116405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80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BC936E-FAC1-4336-80AC-D2BEC7190130}"/>
              </a:ext>
            </a:extLst>
          </p:cNvPr>
          <p:cNvSpPr txBox="1"/>
          <p:nvPr/>
        </p:nvSpPr>
        <p:spPr>
          <a:xfrm>
            <a:off x="355600" y="550886"/>
            <a:ext cx="4733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/>
              </a:rPr>
              <a:t>শরীরের পরিষ্কার পরিচ্ছন্নতা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NikoshBAN" panose="0200000000000000000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A1947C-B43D-4DA5-B7A8-5E300A41C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1258772"/>
            <a:ext cx="7909068" cy="44562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916169-45DA-45F1-B67C-2EAFF8323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5066" y="214058"/>
            <a:ext cx="3852934" cy="559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914400" y="600075"/>
            <a:ext cx="2932386" cy="5657850"/>
          </a:xfrm>
          <a:prstGeom prst="foldedCorner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নং পৃষ্ঠা বের করি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9420456" y="600075"/>
            <a:ext cx="2450978" cy="2553028"/>
          </a:xfrm>
          <a:prstGeom prst="smileyFace">
            <a:avLst>
              <a:gd name="adj" fmla="val 3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60B35C-AA90-4976-9F78-607CFA2DC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501" y="127000"/>
            <a:ext cx="5535955" cy="655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50507" y="3153103"/>
            <a:ext cx="29470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সারসংক্ষেপ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পড়ি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7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6F0EFE-CEDB-45DB-8CD9-37D857A42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2362200"/>
            <a:ext cx="115316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97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1962806"/>
            <a:ext cx="12192000" cy="290085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কীভাবে সুস্থ থাকতে পারি ?</a:t>
            </a:r>
          </a:p>
        </p:txBody>
      </p:sp>
    </p:spTree>
    <p:extLst>
      <p:ext uri="{BB962C8B-B14F-4D97-AF65-F5344CB8AC3E}">
        <p14:creationId xmlns:p14="http://schemas.microsoft.com/office/powerpoint/2010/main" val="255920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1006803"/>
            <a:ext cx="12192000" cy="525079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সুস্থ থাকার জন্য আমাদের কী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করা প্রয়োজন 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শরীরকে কীভাবে পরিষ্কার পরিচ্ছন্ন রাখবে 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নিয়মিত বিশ্রাম কেন প্রয়োজন 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নিয়মিত শরীরচর্চা কেন প্রয়োজন ?</a:t>
            </a:r>
          </a:p>
        </p:txBody>
      </p:sp>
    </p:spTree>
    <p:extLst>
      <p:ext uri="{BB962C8B-B14F-4D97-AF65-F5344CB8AC3E}">
        <p14:creationId xmlns:p14="http://schemas.microsoft.com/office/powerpoint/2010/main" val="3899047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7500" y="2875002"/>
            <a:ext cx="9017000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08160"/>
            <a:ext cx="12192000" cy="5149840"/>
          </a:xfrm>
          <a:solidFill>
            <a:schemeClr val="tx2">
              <a:lumMod val="60000"/>
              <a:lumOff val="40000"/>
            </a:schemeClr>
          </a:solidFill>
        </p:spPr>
        <p:txBody>
          <a:bodyPr lIns="91440" bIns="274320">
            <a:noAutofit/>
          </a:bodyPr>
          <a:lstStyle/>
          <a:p>
            <a:pPr marL="2743200" lvl="6" indent="0">
              <a:lnSpc>
                <a:spcPct val="100000"/>
              </a:lnSpc>
              <a:buNone/>
            </a:pP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৪র্থ</a:t>
            </a:r>
            <a:endParaRPr lang="bn-BD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743200" lvl="6" indent="0">
              <a:lnSpc>
                <a:spcPct val="100000"/>
              </a:lnSpc>
              <a:buNone/>
            </a:pP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বিজ্ঞান</a:t>
            </a:r>
          </a:p>
          <a:p>
            <a:pPr marL="2743200" lvl="6" indent="0">
              <a:lnSpc>
                <a:spcPct val="100000"/>
              </a:lnSpc>
              <a:buNone/>
            </a:pP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bn-IN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743200" lvl="6" indent="0">
              <a:lnSpc>
                <a:spcPct val="100000"/>
              </a:lnSpc>
              <a:buNone/>
            </a:pP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 জীবন যাপন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)</a:t>
            </a:r>
            <a:endParaRPr lang="bn-BD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743200" lvl="6" indent="0">
              <a:lnSpc>
                <a:spcPct val="100000"/>
              </a:lnSpc>
              <a:buNone/>
            </a:pP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৩৪-৩৫</a:t>
            </a: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[সুস্থ জীবন যাপন করা আমাদের………সমান গুরুত্ব দিতে হবে ।]</a:t>
            </a:r>
          </a:p>
        </p:txBody>
      </p:sp>
    </p:spTree>
    <p:extLst>
      <p:ext uri="{BB962C8B-B14F-4D97-AF65-F5344CB8AC3E}">
        <p14:creationId xmlns:p14="http://schemas.microsoft.com/office/powerpoint/2010/main" val="19176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12296" y="1409802"/>
            <a:ext cx="2460172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8EC298-A7D7-4F3C-B438-345C147F4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891" y="2983505"/>
            <a:ext cx="10549889" cy="112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6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952" y="1513490"/>
            <a:ext cx="3127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আশা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করি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ভালো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F02E0-9F4E-408A-ADD4-B38D64F63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607" y="-26954"/>
            <a:ext cx="5110793" cy="688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3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952" y="1513490"/>
            <a:ext cx="3137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আমরা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আমাদের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F02E0-9F4E-408A-ADD4-B38D64F63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607" y="-26954"/>
            <a:ext cx="5110793" cy="688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3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CD7EFA1-4C9C-4FFF-BD74-E6DB0467D5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496820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86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Internal Storage 5"/>
          <p:cNvSpPr/>
          <p:nvPr/>
        </p:nvSpPr>
        <p:spPr>
          <a:xfrm>
            <a:off x="5880527" y="0"/>
            <a:ext cx="5249918" cy="6858000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2697" y="898634"/>
            <a:ext cx="4587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/>
              <a:t>সুস্থ জীবন যাপন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595" y="2560771"/>
            <a:ext cx="5565228" cy="171055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খাতায় লিখি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595" y="4699000"/>
            <a:ext cx="5707118" cy="152925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6000" dirty="0"/>
              <a:t>সুস্থ জীবন যাপন</a:t>
            </a: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8484A04E-8E05-4915-89E7-3502C8537B32}"/>
              </a:ext>
            </a:extLst>
          </p:cNvPr>
          <p:cNvSpPr/>
          <p:nvPr/>
        </p:nvSpPr>
        <p:spPr>
          <a:xfrm>
            <a:off x="228595" y="642007"/>
            <a:ext cx="5707118" cy="152925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9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5" grpId="0" animBg="1"/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26124" y="110358"/>
            <a:ext cx="11887199" cy="6605751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কীভাবে সুস্থ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তা নিয়ে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আমরা আলোচনা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 আমরা কীভাবে সুস্থ থাকতে পারি ?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আমাদের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আমরা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প্রশ্নটির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8396" y="66073"/>
            <a:ext cx="6204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23312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321</Words>
  <Application>Microsoft Office PowerPoint</Application>
  <PresentationFormat>Widescreen</PresentationFormat>
  <Paragraphs>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Rahim Ahmed</cp:lastModifiedBy>
  <cp:revision>165</cp:revision>
  <dcterms:created xsi:type="dcterms:W3CDTF">2020-11-12T01:34:12Z</dcterms:created>
  <dcterms:modified xsi:type="dcterms:W3CDTF">2021-07-22T12:51:54Z</dcterms:modified>
</cp:coreProperties>
</file>