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3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5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A5C1-E2A2-4DDC-AC44-1D1A8183D83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AB56-2EE0-4C35-B303-AAFC65E9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9"/>
            <a:ext cx="3480179" cy="2604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060"/>
            <a:ext cx="3483661" cy="260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39" y="4518438"/>
            <a:ext cx="3483661" cy="2606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51" y="14913"/>
            <a:ext cx="3483661" cy="2606940"/>
          </a:xfrm>
          <a:prstGeom prst="rect">
            <a:avLst/>
          </a:prstGeom>
        </p:spPr>
      </p:pic>
      <p:sp>
        <p:nvSpPr>
          <p:cNvPr id="7" name="Heart 6"/>
          <p:cNvSpPr/>
          <p:nvPr/>
        </p:nvSpPr>
        <p:spPr>
          <a:xfrm>
            <a:off x="3480179" y="2538488"/>
            <a:ext cx="5097971" cy="2606718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9872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6405" y="6047636"/>
            <a:ext cx="8748221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জনসচেতনতা বৃদ্ধি করে শব্দ দূষণ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নিয়ন্ত্রন করা সম্ভব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4049" y="656758"/>
            <a:ext cx="1953975" cy="1927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0" y="3190257"/>
            <a:ext cx="3177866" cy="20901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6453" y="679077"/>
            <a:ext cx="1961812" cy="1866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55" y="3399127"/>
            <a:ext cx="3121587" cy="19186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13920" y="32236"/>
            <a:ext cx="9922402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 রাখতে আমাদের 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উচিৎ?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7017724" y="2677365"/>
            <a:ext cx="2116274" cy="4467890"/>
            <a:chOff x="3819856" y="1098150"/>
            <a:chExt cx="2116274" cy="44678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4972161">
              <a:off x="3957955" y="2891445"/>
              <a:ext cx="1066888" cy="13430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3440575" y="3070485"/>
              <a:ext cx="4467890" cy="5232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 শোষণ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কারী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যন্ত্র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2531" y="2612597"/>
            <a:ext cx="472590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4885" y="2762317"/>
            <a:ext cx="613079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478" y="5349912"/>
            <a:ext cx="514520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1787" y="4889810"/>
            <a:ext cx="8036115" cy="1200329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তীব্র শব্দ মানসিক উত্তেজনা ও রক্তচাপ বৃদ্ধিসহ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ক্ষতিকারক প্রভাব সৃষ্টি করে-বিশ্লেষণ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0970" y="164099"/>
            <a:ext cx="8020048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83" y="1292630"/>
            <a:ext cx="8020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163" y="613314"/>
            <a:ext cx="6671713" cy="646331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940" y="1940308"/>
            <a:ext cx="9035938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কোন শব্দ মানুষের বিরক্তির 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শব্দ দূষণ থেকে বাঁচার উপায়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কলকারখানায় কী রাখা উচিৎ?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কী বৃদ্ধি করে শব্দ দূষণ নিয়ন্ত্রন করা সম্ভব?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রাস্তার ধারে কী ধরনের গাছ লাগানো উচিৎ?</a:t>
            </a:r>
          </a:p>
        </p:txBody>
      </p:sp>
    </p:spTree>
    <p:extLst>
      <p:ext uri="{BB962C8B-B14F-4D97-AF65-F5344CB8AC3E}">
        <p14:creationId xmlns:p14="http://schemas.microsoft.com/office/powerpoint/2010/main" val="9576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866" y="68778"/>
            <a:ext cx="3361899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3908" y="5445531"/>
            <a:ext cx="9031343" cy="1200329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 দূষণ রোধে আমাদের কর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বিষয়গুলো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5" y="1144537"/>
            <a:ext cx="6747965" cy="42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3335" y="1968689"/>
            <a:ext cx="6848903" cy="2920621"/>
          </a:xfrm>
          <a:prstGeom prst="horizontalScroll">
            <a:avLst/>
          </a:prstGeom>
          <a:solidFill>
            <a:srgbClr val="92D050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002060"/>
                </a:solidFill>
              </a:rPr>
              <a:t>ধন্যবাদ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67" y="4343084"/>
            <a:ext cx="2611560" cy="183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67" y="2509730"/>
            <a:ext cx="2611560" cy="1838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3" y="4343085"/>
            <a:ext cx="2611560" cy="183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3" y="2514914"/>
            <a:ext cx="2611560" cy="1838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3" y="676376"/>
            <a:ext cx="2611560" cy="1838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67" y="676376"/>
            <a:ext cx="2611560" cy="18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2" y="2656885"/>
            <a:ext cx="5936776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</a:t>
            </a:r>
            <a:r>
              <a:rPr lang="en-US" sz="2000" dirty="0" smtClean="0">
                <a:solidFill>
                  <a:srgbClr val="0070C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40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64730" y="68238"/>
            <a:ext cx="256387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43413" y="2411598"/>
            <a:ext cx="6057698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ix-x          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অধ্যায়ঃসপ্তম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73003" y="2411598"/>
            <a:ext cx="163773" cy="2583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25403" y="2563998"/>
            <a:ext cx="163773" cy="2583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7803" y="2716398"/>
            <a:ext cx="163773" cy="2583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4" y="163770"/>
            <a:ext cx="1912338" cy="2313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3942">
            <a:off x="4271628" y="2817018"/>
            <a:ext cx="3307550" cy="11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03" y="162610"/>
            <a:ext cx="257681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939" y="250213"/>
            <a:ext cx="37289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শব্দের প্রকৃতি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6601" y="5813009"/>
            <a:ext cx="322876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ও কোলাহলযুক্ত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3" y="987386"/>
            <a:ext cx="11038424" cy="46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74" y="263613"/>
            <a:ext cx="368717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79" y="4282555"/>
            <a:ext cx="2594116" cy="2422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8" y="4321681"/>
            <a:ext cx="2536194" cy="2383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53" y="4267087"/>
            <a:ext cx="2775104" cy="2383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3193" y="373719"/>
            <a:ext cx="383149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61" y="1497640"/>
            <a:ext cx="2594115" cy="2278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0" y="1519231"/>
            <a:ext cx="2536193" cy="2285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35" y="1519231"/>
            <a:ext cx="2775104" cy="2278707"/>
          </a:xfrm>
          <a:prstGeom prst="rect">
            <a:avLst/>
          </a:prstGeom>
          <a:solidFill>
            <a:srgbClr val="F2B9FF"/>
          </a:solidFill>
        </p:spPr>
      </p:pic>
    </p:spTree>
    <p:extLst>
      <p:ext uri="{BB962C8B-B14F-4D97-AF65-F5344CB8AC3E}">
        <p14:creationId xmlns:p14="http://schemas.microsoft.com/office/powerpoint/2010/main" val="25554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2639" y="1316006"/>
            <a:ext cx="9758149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শব্দ দূষণ ব্যাখ্যা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শব্দ দূষণের কারন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শব্দ দূষণের প্রভাব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শব্দ দূষণের প্রতিকার নিরূপণ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4380" y="259308"/>
            <a:ext cx="7894113" cy="5445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7482" y="292839"/>
            <a:ext cx="2966344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যখন মানুষের সহনশীলতার মাত্রা ছাড়িয়ে বিরক্তি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ঘটায় ও স্বা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স্থ্যের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ক্ষতিসাধন করে তখন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তাকে কী 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202" y="4714506"/>
            <a:ext cx="1906981" cy="646331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" y="884710"/>
            <a:ext cx="3762222" cy="2868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71" y="825210"/>
            <a:ext cx="3982838" cy="2886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073" y="3823727"/>
            <a:ext cx="265008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উচ্চ শব্দ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2520" y="3851021"/>
            <a:ext cx="397095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উচ্চ ভলুমের শব্দ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14" y="4710123"/>
            <a:ext cx="386355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শব্দ কী করে থাকে?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14" y="5448474"/>
            <a:ext cx="550343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শব্দ পরিবেশে শব্দ দূষণের 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" y="54588"/>
            <a:ext cx="412169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কারণসমূহঃ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58102" y="900753"/>
            <a:ext cx="3646264" cy="2770767"/>
            <a:chOff x="4583871" y="823842"/>
            <a:chExt cx="3895107" cy="3035832"/>
          </a:xfrm>
          <a:solidFill>
            <a:schemeClr val="accent6">
              <a:lumMod val="60000"/>
              <a:lumOff val="40000"/>
            </a:schemeClr>
          </a:solidFill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871" y="823842"/>
              <a:ext cx="3895107" cy="30358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583871" y="3463136"/>
              <a:ext cx="3895107" cy="384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31309" y="3862314"/>
            <a:ext cx="210175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8778" y="5605148"/>
            <a:ext cx="7332271" cy="646331"/>
          </a:xfrm>
          <a:prstGeom prst="rect">
            <a:avLst/>
          </a:prstGeom>
          <a:solidFill>
            <a:srgbClr val="F2B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উড়োজাহাজ ও জঙ্গী বিমানের তীব্র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778" y="1367433"/>
            <a:ext cx="7332271" cy="4120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778" y="593140"/>
            <a:ext cx="7332271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প্রধান 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" y="177419"/>
            <a:ext cx="3895107" cy="3061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5225317" y="0"/>
            <a:ext cx="3895107" cy="3197841"/>
            <a:chOff x="4583871" y="823842"/>
            <a:chExt cx="3895107" cy="30358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871" y="823842"/>
              <a:ext cx="3895107" cy="30358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583871" y="3463136"/>
              <a:ext cx="3895107" cy="3844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4042" y="3616870"/>
            <a:ext cx="781965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অবিরাম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তীব্র শব্দ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 ক্ষতিকারক প্রভাব সৃষ্টি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593" y="5393565"/>
            <a:ext cx="781965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হৃদপিন্ড ও মস্তিস্কে জটিল রোগ সৃষ্টি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320" y="6115252"/>
            <a:ext cx="781965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৩।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কর্মক্ষমতা, স্মৃতিশক্তি ও শ্রবনশক্তি  হ্রাস পায়।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593" y="4733439"/>
            <a:ext cx="781965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মানসিক উত্তেজনা বাড়ায় ও রক্তচাপ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79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337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Modern No. 20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50</cp:revision>
  <dcterms:created xsi:type="dcterms:W3CDTF">2020-11-23T11:51:45Z</dcterms:created>
  <dcterms:modified xsi:type="dcterms:W3CDTF">2021-07-22T13:56:14Z</dcterms:modified>
</cp:coreProperties>
</file>