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86" r:id="rId3"/>
    <p:sldId id="256" r:id="rId4"/>
    <p:sldId id="277" r:id="rId5"/>
    <p:sldId id="275" r:id="rId6"/>
    <p:sldId id="274" r:id="rId7"/>
    <p:sldId id="271" r:id="rId8"/>
    <p:sldId id="276" r:id="rId9"/>
    <p:sldId id="258" r:id="rId10"/>
    <p:sldId id="257" r:id="rId11"/>
    <p:sldId id="273" r:id="rId12"/>
    <p:sldId id="272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5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3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FB9BE93-D084-49BD-B46C-311ADD5E762E}" type="datetimeFigureOut">
              <a:rPr lang="en-US" smtClean="0"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38345B9-CAB8-4915-85B7-C089CB4D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9605A-7877-4605-9681-8A14FC0E0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320537"/>
            <a:ext cx="11476382" cy="6186280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90E760C3-8EAC-4987-A7F5-3F5B8D7D91B9}"/>
              </a:ext>
            </a:extLst>
          </p:cNvPr>
          <p:cNvSpPr/>
          <p:nvPr/>
        </p:nvSpPr>
        <p:spPr>
          <a:xfrm>
            <a:off x="1245704" y="887896"/>
            <a:ext cx="9766853" cy="5009321"/>
          </a:xfrm>
          <a:prstGeom prst="bevel">
            <a:avLst>
              <a:gd name="adj" fmla="val 5380"/>
            </a:avLst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115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াইকে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3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EFBF9-AB30-4F5B-85F5-7091C0AE0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490331"/>
            <a:ext cx="8971722" cy="5609244"/>
          </a:xfrm>
        </p:spPr>
      </p:pic>
    </p:spTree>
    <p:extLst>
      <p:ext uri="{BB962C8B-B14F-4D97-AF65-F5344CB8AC3E}">
        <p14:creationId xmlns:p14="http://schemas.microsoft.com/office/powerpoint/2010/main" val="17250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9E1EC-3B34-475E-98FD-715307E35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634450"/>
            <a:ext cx="10495722" cy="56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5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00111-B30B-400D-B018-F1212F879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556591"/>
            <a:ext cx="10257183" cy="58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FCDA4F-3254-4FF7-AF21-27D4896A3C53}"/>
              </a:ext>
            </a:extLst>
          </p:cNvPr>
          <p:cNvSpPr/>
          <p:nvPr/>
        </p:nvSpPr>
        <p:spPr>
          <a:xfrm>
            <a:off x="3322064" y="5069293"/>
            <a:ext cx="5676162" cy="1299298"/>
          </a:xfrm>
          <a:prstGeom prst="rect">
            <a:avLst/>
          </a:prstGeom>
          <a:solidFill>
            <a:srgbClr val="BE55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F6431-5F7A-4AAC-B185-596B8A2D1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5" y="221052"/>
            <a:ext cx="7290589" cy="4848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53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71E7D-FEEA-4E56-A29E-71E8F9D499B9}"/>
              </a:ext>
            </a:extLst>
          </p:cNvPr>
          <p:cNvSpPr/>
          <p:nvPr/>
        </p:nvSpPr>
        <p:spPr>
          <a:xfrm>
            <a:off x="6291480" y="237564"/>
            <a:ext cx="5728241" cy="6362947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bn-BD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2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as-IN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োগ</a:t>
            </a: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	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CCCEC-0685-46ED-94D8-34964C16ED0A}"/>
              </a:ext>
            </a:extLst>
          </p:cNvPr>
          <p:cNvSpPr/>
          <p:nvPr/>
        </p:nvSpPr>
        <p:spPr>
          <a:xfrm>
            <a:off x="210342" y="206376"/>
            <a:ext cx="5690179" cy="6351587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FCBB9-D72D-49E7-A6C9-80AAB8E05406}"/>
              </a:ext>
            </a:extLst>
          </p:cNvPr>
          <p:cNvSpPr txBox="1"/>
          <p:nvPr/>
        </p:nvSpPr>
        <p:spPr>
          <a:xfrm>
            <a:off x="318431" y="3929520"/>
            <a:ext cx="4738688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27A5B-91DF-485C-AAF5-E1B987AD9B50}"/>
              </a:ext>
            </a:extLst>
          </p:cNvPr>
          <p:cNvGrpSpPr/>
          <p:nvPr/>
        </p:nvGrpSpPr>
        <p:grpSpPr>
          <a:xfrm>
            <a:off x="5278584" y="297136"/>
            <a:ext cx="1648691" cy="6286279"/>
            <a:chOff x="5480405" y="213460"/>
            <a:chExt cx="1010210" cy="6059606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844D5-D506-4A2A-A7C8-113F598BBBC7}"/>
                </a:ext>
              </a:extLst>
            </p:cNvPr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66" dirty="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C9EF2FB-B458-4EA8-825D-C33157921472}"/>
                </a:ext>
              </a:extLst>
            </p:cNvPr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8F6E0943-E5C2-4F82-89FD-8476386E1C7E}"/>
                  </a:ext>
                </a:extLst>
              </p:cNvPr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B19C36B-188C-4570-A56F-2B4AA4AC29E8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45D78A5-F8D3-46D1-ABF1-EA4D1ED0688B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3784154-04B3-4F95-99B3-F0C4647E2DE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B3966E-A987-4422-BCED-8031F8FA26DD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951004-2D93-4C1F-A1DA-882981027D1B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4E2679B-5072-468F-B6C4-68A72650CF42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435B8AE-6D9B-48D9-A8F5-EEC2713B1D52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B77D443-AA46-4429-B844-63E567DF511A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450881A-15AE-4EC7-BB17-BB4512DF4394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E6CA024-EEE7-4CEE-A04A-926B37A3075E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29E8620-9FE6-416D-A743-460A45D6FA9F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BFB9A9C-2537-4628-949F-33BB135A9A3D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83B151E-3E34-4444-840E-ACB0C7119113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</p:grpSp>
          <p:grpSp>
            <p:nvGrpSpPr>
              <p:cNvPr id="15" name="Group 8">
                <a:extLst>
                  <a:ext uri="{FF2B5EF4-FFF2-40B4-BE49-F238E27FC236}">
                    <a16:creationId xmlns:a16="http://schemas.microsoft.com/office/drawing/2014/main" id="{A5490593-4FC7-4AE1-9BC2-1B16CF0CC5A0}"/>
                  </a:ext>
                </a:extLst>
              </p:cNvPr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4F4B4DE-311F-4716-8E72-5CE960B9DFA4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490FD05-7C0E-4132-B4CE-2D2BDF75C051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B7BF29D-E0FB-43F6-B032-51F8CAD7379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2292891-C473-42F3-8C14-95EA087103DE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91D6A88-E370-4018-8720-5533A7E7F22A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DD77131-16F3-4DFB-87C0-128A0567EBC3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00C8B06-448A-45B6-AD1B-431E19F5FCF9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C8614EA-8616-4225-9DC8-5B5B09FC8CC2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2A53AA6-B98A-422A-B2D1-D3CAD6D8724F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FC9003-5994-43AB-9394-E0F00BA538AC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618DEA4-D07F-430B-940C-AAA09EADBC53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2AA1C0-E7D3-4816-92E8-9DF08432AB8B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74C3FC2-37EF-4B0D-9837-32FB0CFB735F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</p:grp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E1B667A-654B-4990-8901-7C71BE8A8B86}"/>
                  </a:ext>
                </a:extLst>
              </p:cNvPr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F0E6C4-D950-4517-A64C-F94184AF20CD}"/>
                  </a:ext>
                </a:extLst>
              </p:cNvPr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473A1C-8A59-4385-B55D-9AA4EC8B0BDA}"/>
                  </a:ext>
                </a:extLst>
              </p:cNvPr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83FC08DF-4121-4C2F-8229-30E577DF5C50}"/>
                  </a:ext>
                </a:extLst>
              </p:cNvPr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78F7B923-FFA6-4BB5-86EE-746629E6A097}"/>
                  </a:ext>
                </a:extLst>
              </p:cNvPr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0270F979-6D39-44E9-B50B-990FAFF3B91C}"/>
                  </a:ext>
                </a:extLst>
              </p:cNvPr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5F5994B-8478-4DFD-8B90-A5FA4EEBAAEF}"/>
                  </a:ext>
                </a:extLst>
              </p:cNvPr>
              <p:cNvSpPr/>
              <p:nvPr/>
            </p:nvSpPr>
            <p:spPr>
              <a:xfrm>
                <a:off x="5605528" y="32723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DAC8D37-32B0-4EC1-957C-4385B3839793}"/>
                  </a:ext>
                </a:extLst>
              </p:cNvPr>
              <p:cNvSpPr/>
              <p:nvPr/>
            </p:nvSpPr>
            <p:spPr>
              <a:xfrm>
                <a:off x="5595274" y="37010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4A21B21-7E8B-41A4-9742-AE0617072547}"/>
                  </a:ext>
                </a:extLst>
              </p:cNvPr>
              <p:cNvSpPr/>
              <p:nvPr/>
            </p:nvSpPr>
            <p:spPr>
              <a:xfrm>
                <a:off x="5567252" y="413400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5CCEC13-376A-49BE-88BB-6D185F0A59C6}"/>
                  </a:ext>
                </a:extLst>
              </p:cNvPr>
              <p:cNvSpPr/>
              <p:nvPr/>
            </p:nvSpPr>
            <p:spPr>
              <a:xfrm>
                <a:off x="5575168" y="4576547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43D8578-A4AB-4AD7-8318-36889B95F33A}"/>
                  </a:ext>
                </a:extLst>
              </p:cNvPr>
              <p:cNvSpPr/>
              <p:nvPr/>
            </p:nvSpPr>
            <p:spPr>
              <a:xfrm>
                <a:off x="5579696" y="500525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010C14F-3CB7-4095-BD22-C0E6E7912C07}"/>
                  </a:ext>
                </a:extLst>
              </p:cNvPr>
              <p:cNvSpPr/>
              <p:nvPr/>
            </p:nvSpPr>
            <p:spPr>
              <a:xfrm>
                <a:off x="5567252" y="542499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A9087F42-9773-4EAA-9227-FF3660A5AD94}"/>
                  </a:ext>
                </a:extLst>
              </p:cNvPr>
              <p:cNvSpPr/>
              <p:nvPr/>
            </p:nvSpPr>
            <p:spPr>
              <a:xfrm>
                <a:off x="5575168" y="5872223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7" name="Rounded Rectangle 22">
                <a:extLst>
                  <a:ext uri="{FF2B5EF4-FFF2-40B4-BE49-F238E27FC236}">
                    <a16:creationId xmlns:a16="http://schemas.microsoft.com/office/drawing/2014/main" id="{8170E1B7-A8F4-4C73-A435-49207FF593E8}"/>
                  </a:ext>
                </a:extLst>
              </p:cNvPr>
              <p:cNvSpPr/>
              <p:nvPr/>
            </p:nvSpPr>
            <p:spPr>
              <a:xfrm>
                <a:off x="5596339" y="370064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58" name="Rounded Rectangle 23">
                <a:extLst>
                  <a:ext uri="{FF2B5EF4-FFF2-40B4-BE49-F238E27FC236}">
                    <a16:creationId xmlns:a16="http://schemas.microsoft.com/office/drawing/2014/main" id="{9A670DE4-1382-4682-B6DD-6976C2BD79B0}"/>
                  </a:ext>
                </a:extLst>
              </p:cNvPr>
              <p:cNvSpPr/>
              <p:nvPr/>
            </p:nvSpPr>
            <p:spPr>
              <a:xfrm>
                <a:off x="5560197" y="413362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id="{0DF3FD2D-D91B-4BF5-98BB-878A8E68DD6F}"/>
                  </a:ext>
                </a:extLst>
              </p:cNvPr>
              <p:cNvSpPr/>
              <p:nvPr/>
            </p:nvSpPr>
            <p:spPr>
              <a:xfrm>
                <a:off x="5568113" y="457617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1" name="Rounded Rectangle 25">
                <a:extLst>
                  <a:ext uri="{FF2B5EF4-FFF2-40B4-BE49-F238E27FC236}">
                    <a16:creationId xmlns:a16="http://schemas.microsoft.com/office/drawing/2014/main" id="{CBAE0E07-19B7-4C75-94E6-FF719A5AD48F}"/>
                  </a:ext>
                </a:extLst>
              </p:cNvPr>
              <p:cNvSpPr/>
              <p:nvPr/>
            </p:nvSpPr>
            <p:spPr>
              <a:xfrm>
                <a:off x="5580761" y="500487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2" name="Rounded Rectangle 26">
                <a:extLst>
                  <a:ext uri="{FF2B5EF4-FFF2-40B4-BE49-F238E27FC236}">
                    <a16:creationId xmlns:a16="http://schemas.microsoft.com/office/drawing/2014/main" id="{67174364-7768-42FD-A157-754D17AD304A}"/>
                  </a:ext>
                </a:extLst>
              </p:cNvPr>
              <p:cNvSpPr/>
              <p:nvPr/>
            </p:nvSpPr>
            <p:spPr>
              <a:xfrm>
                <a:off x="5560197" y="54246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3" name="Rounded Rectangle 27">
                <a:extLst>
                  <a:ext uri="{FF2B5EF4-FFF2-40B4-BE49-F238E27FC236}">
                    <a16:creationId xmlns:a16="http://schemas.microsoft.com/office/drawing/2014/main" id="{91BDB214-8F76-4E27-92AE-AFED28E6CF5D}"/>
                  </a:ext>
                </a:extLst>
              </p:cNvPr>
              <p:cNvSpPr/>
              <p:nvPr/>
            </p:nvSpPr>
            <p:spPr>
              <a:xfrm>
                <a:off x="5568113" y="587184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4502C0-2A1D-4232-A05D-F0617DE6CA38}"/>
              </a:ext>
            </a:extLst>
          </p:cNvPr>
          <p:cNvSpPr/>
          <p:nvPr/>
        </p:nvSpPr>
        <p:spPr>
          <a:xfrm>
            <a:off x="1241820" y="343606"/>
            <a:ext cx="3219450" cy="963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64" name="Rounded Rectangle 54">
            <a:extLst>
              <a:ext uri="{FF2B5EF4-FFF2-40B4-BE49-F238E27FC236}">
                <a16:creationId xmlns:a16="http://schemas.microsoft.com/office/drawing/2014/main" id="{4CBB5E24-72A0-4FA5-BC83-84DBF2F045E3}"/>
              </a:ext>
            </a:extLst>
          </p:cNvPr>
          <p:cNvSpPr/>
          <p:nvPr/>
        </p:nvSpPr>
        <p:spPr>
          <a:xfrm>
            <a:off x="7536566" y="926473"/>
            <a:ext cx="3238067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পাঠের</a:t>
            </a:r>
            <a:r>
              <a:rPr lang="en-US" sz="4000" dirty="0"/>
              <a:t> </a:t>
            </a:r>
            <a:r>
              <a:rPr lang="en-US" sz="4000" dirty="0" err="1"/>
              <a:t>বিষয়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D4336-C93F-4E7D-B689-0008C43FF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1" y="1120265"/>
            <a:ext cx="2793415" cy="2697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275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298B1-2C38-42F4-A3DF-4A23289D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547849"/>
            <a:ext cx="11118574" cy="57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BE6B2F-E702-40A7-8CD4-4F3C2B64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622851"/>
            <a:ext cx="10906539" cy="56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E4E80-E55F-4989-80E0-378341E1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636103"/>
            <a:ext cx="10999304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1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7BD60-BC8A-49F3-836E-E30210E6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7" y="503583"/>
            <a:ext cx="11092068" cy="58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DBE6A-9282-4751-B3F1-A3A061F6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516835"/>
            <a:ext cx="10257183" cy="58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63104-F699-409B-A70F-F258BA28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477079"/>
            <a:ext cx="10999305" cy="5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B7D4B-45B6-4E78-806E-21A9874A6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627112"/>
            <a:ext cx="10654748" cy="5603776"/>
          </a:xfr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65673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65</TotalTime>
  <Words>83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Corbel</vt:lpstr>
      <vt:lpstr>Nikosh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HP</cp:lastModifiedBy>
  <cp:revision>32</cp:revision>
  <dcterms:created xsi:type="dcterms:W3CDTF">2021-06-19T09:40:53Z</dcterms:created>
  <dcterms:modified xsi:type="dcterms:W3CDTF">2021-07-23T00:46:47Z</dcterms:modified>
</cp:coreProperties>
</file>