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5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2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8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3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2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9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1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2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0AC5-7234-4D54-8891-5C57EC7A394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AFEE7-373B-4DEC-9534-1B468680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2262" y="259772"/>
            <a:ext cx="5555673" cy="641465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235526"/>
            <a:ext cx="1039090" cy="277092"/>
            <a:chOff x="6096000" y="318653"/>
            <a:chExt cx="1039090" cy="277092"/>
          </a:xfrm>
        </p:grpSpPr>
        <p:sp>
          <p:nvSpPr>
            <p:cNvPr id="3" name="Rectangle 2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0" y="595743"/>
            <a:ext cx="983673" cy="346367"/>
            <a:chOff x="6096000" y="318653"/>
            <a:chExt cx="1039090" cy="277092"/>
          </a:xfrm>
        </p:grpSpPr>
        <p:sp>
          <p:nvSpPr>
            <p:cNvPr id="8" name="Rectangle 7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96000" y="983671"/>
            <a:ext cx="1039090" cy="277092"/>
            <a:chOff x="6096000" y="318653"/>
            <a:chExt cx="1039090" cy="277092"/>
          </a:xfrm>
        </p:grpSpPr>
        <p:sp>
          <p:nvSpPr>
            <p:cNvPr id="11" name="Rectangle 10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0" y="1399308"/>
            <a:ext cx="1039090" cy="277092"/>
            <a:chOff x="6096000" y="318653"/>
            <a:chExt cx="1039090" cy="277092"/>
          </a:xfrm>
        </p:grpSpPr>
        <p:sp>
          <p:nvSpPr>
            <p:cNvPr id="14" name="Rectangle 13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814945"/>
            <a:ext cx="1039090" cy="277092"/>
            <a:chOff x="6096000" y="318653"/>
            <a:chExt cx="1039090" cy="277092"/>
          </a:xfrm>
        </p:grpSpPr>
        <p:sp>
          <p:nvSpPr>
            <p:cNvPr id="17" name="Rectangle 16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96000" y="2230582"/>
            <a:ext cx="1039090" cy="277092"/>
            <a:chOff x="6096000" y="318653"/>
            <a:chExt cx="1039090" cy="277092"/>
          </a:xfrm>
        </p:grpSpPr>
        <p:sp>
          <p:nvSpPr>
            <p:cNvPr id="20" name="Rectangle 19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96000" y="2646219"/>
            <a:ext cx="1039090" cy="277092"/>
            <a:chOff x="6096000" y="318653"/>
            <a:chExt cx="1039090" cy="277092"/>
          </a:xfrm>
        </p:grpSpPr>
        <p:sp>
          <p:nvSpPr>
            <p:cNvPr id="23" name="Rectangle 22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6000" y="3061856"/>
            <a:ext cx="1039090" cy="277092"/>
            <a:chOff x="6096000" y="318653"/>
            <a:chExt cx="1039090" cy="277092"/>
          </a:xfrm>
        </p:grpSpPr>
        <p:sp>
          <p:nvSpPr>
            <p:cNvPr id="26" name="Rectangle 25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6000" y="3477493"/>
            <a:ext cx="1039090" cy="277092"/>
            <a:chOff x="6096000" y="318653"/>
            <a:chExt cx="1039090" cy="277092"/>
          </a:xfrm>
        </p:grpSpPr>
        <p:sp>
          <p:nvSpPr>
            <p:cNvPr id="29" name="Rectangle 28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96000" y="3893130"/>
            <a:ext cx="1039090" cy="277092"/>
            <a:chOff x="6096000" y="318653"/>
            <a:chExt cx="1039090" cy="277092"/>
          </a:xfrm>
        </p:grpSpPr>
        <p:sp>
          <p:nvSpPr>
            <p:cNvPr id="32" name="Rectangle 31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96000" y="4308767"/>
            <a:ext cx="1039090" cy="277092"/>
            <a:chOff x="6096000" y="318653"/>
            <a:chExt cx="1039090" cy="277092"/>
          </a:xfrm>
        </p:grpSpPr>
        <p:sp>
          <p:nvSpPr>
            <p:cNvPr id="35" name="Rectangle 34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96000" y="4724404"/>
            <a:ext cx="1039090" cy="277092"/>
            <a:chOff x="6096000" y="318653"/>
            <a:chExt cx="1039090" cy="277092"/>
          </a:xfrm>
        </p:grpSpPr>
        <p:sp>
          <p:nvSpPr>
            <p:cNvPr id="38" name="Rectangle 37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96000" y="5140041"/>
            <a:ext cx="1039090" cy="277092"/>
            <a:chOff x="6096000" y="318653"/>
            <a:chExt cx="1039090" cy="277092"/>
          </a:xfrm>
        </p:grpSpPr>
        <p:sp>
          <p:nvSpPr>
            <p:cNvPr id="41" name="Rectangle 40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00" y="5555678"/>
            <a:ext cx="1039090" cy="277092"/>
            <a:chOff x="6096000" y="318653"/>
            <a:chExt cx="1039090" cy="277092"/>
          </a:xfrm>
        </p:grpSpPr>
        <p:sp>
          <p:nvSpPr>
            <p:cNvPr id="44" name="Rectangle 43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096000" y="5971315"/>
            <a:ext cx="1039090" cy="277092"/>
            <a:chOff x="6096000" y="318653"/>
            <a:chExt cx="1039090" cy="277092"/>
          </a:xfrm>
        </p:grpSpPr>
        <p:sp>
          <p:nvSpPr>
            <p:cNvPr id="47" name="Rectangle 46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772400" y="928254"/>
            <a:ext cx="2951018" cy="76944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06146" y="2597562"/>
            <a:ext cx="969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8000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7528" y="2590800"/>
            <a:ext cx="969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04219" y="2618509"/>
            <a:ext cx="12607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501746" y="2590800"/>
            <a:ext cx="1205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AutoShape 4" descr="C:\Users\ZILLUR\Desktop\ZILLUR\PICTURE\pord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0" b="-13222"/>
          <a:stretch/>
        </p:blipFill>
        <p:spPr>
          <a:xfrm>
            <a:off x="6096000" y="0"/>
            <a:ext cx="5971310" cy="77347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1010"/>
          <a:stretch/>
        </p:blipFill>
        <p:spPr>
          <a:xfrm>
            <a:off x="1" y="3463"/>
            <a:ext cx="6095999" cy="69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5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717 L 0.51198 0.007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50221 4.44444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" grpId="0"/>
      <p:bldP spid="49" grpId="1"/>
      <p:bldP spid="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99053" y="482988"/>
            <a:ext cx="1005840" cy="277092"/>
            <a:chOff x="6096000" y="318653"/>
            <a:chExt cx="1039090" cy="277092"/>
          </a:xfrm>
        </p:grpSpPr>
        <p:sp>
          <p:nvSpPr>
            <p:cNvPr id="8" name="Rectangle 7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99053" y="857061"/>
            <a:ext cx="1005840" cy="277092"/>
            <a:chOff x="6096000" y="318653"/>
            <a:chExt cx="1039090" cy="277092"/>
          </a:xfrm>
        </p:grpSpPr>
        <p:sp>
          <p:nvSpPr>
            <p:cNvPr id="11" name="Rectangle 10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99053" y="1272698"/>
            <a:ext cx="1005840" cy="277092"/>
            <a:chOff x="6096000" y="318653"/>
            <a:chExt cx="1039090" cy="277092"/>
          </a:xfrm>
        </p:grpSpPr>
        <p:sp>
          <p:nvSpPr>
            <p:cNvPr id="14" name="Rectangle 13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9053" y="1688335"/>
            <a:ext cx="1005840" cy="277092"/>
            <a:chOff x="6096000" y="318653"/>
            <a:chExt cx="1039090" cy="277092"/>
          </a:xfrm>
        </p:grpSpPr>
        <p:sp>
          <p:nvSpPr>
            <p:cNvPr id="17" name="Rectangle 16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99053" y="2103972"/>
            <a:ext cx="1005840" cy="277092"/>
            <a:chOff x="6096000" y="318653"/>
            <a:chExt cx="1039090" cy="277092"/>
          </a:xfrm>
        </p:grpSpPr>
        <p:sp>
          <p:nvSpPr>
            <p:cNvPr id="20" name="Rectangle 19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99053" y="2519609"/>
            <a:ext cx="1005840" cy="277092"/>
            <a:chOff x="6096000" y="318653"/>
            <a:chExt cx="1039090" cy="277092"/>
          </a:xfrm>
        </p:grpSpPr>
        <p:sp>
          <p:nvSpPr>
            <p:cNvPr id="23" name="Rectangle 22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99053" y="2935246"/>
            <a:ext cx="1005840" cy="277092"/>
            <a:chOff x="6096000" y="318653"/>
            <a:chExt cx="1039090" cy="277092"/>
          </a:xfrm>
        </p:grpSpPr>
        <p:sp>
          <p:nvSpPr>
            <p:cNvPr id="26" name="Rectangle 25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99053" y="3350883"/>
            <a:ext cx="1005840" cy="277092"/>
            <a:chOff x="6096000" y="318653"/>
            <a:chExt cx="1039090" cy="277092"/>
          </a:xfrm>
        </p:grpSpPr>
        <p:sp>
          <p:nvSpPr>
            <p:cNvPr id="29" name="Rectangle 28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99053" y="3766520"/>
            <a:ext cx="1005840" cy="277092"/>
            <a:chOff x="6096000" y="318653"/>
            <a:chExt cx="1039090" cy="277092"/>
          </a:xfrm>
        </p:grpSpPr>
        <p:sp>
          <p:nvSpPr>
            <p:cNvPr id="32" name="Rectangle 31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99053" y="4182157"/>
            <a:ext cx="1005840" cy="277092"/>
            <a:chOff x="6096000" y="318653"/>
            <a:chExt cx="1039090" cy="277092"/>
          </a:xfrm>
        </p:grpSpPr>
        <p:sp>
          <p:nvSpPr>
            <p:cNvPr id="35" name="Rectangle 34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99053" y="4597794"/>
            <a:ext cx="1005840" cy="277092"/>
            <a:chOff x="6096000" y="318653"/>
            <a:chExt cx="1039090" cy="277092"/>
          </a:xfrm>
        </p:grpSpPr>
        <p:sp>
          <p:nvSpPr>
            <p:cNvPr id="38" name="Rectangle 37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99053" y="5013431"/>
            <a:ext cx="1005840" cy="277092"/>
            <a:chOff x="6096000" y="318653"/>
            <a:chExt cx="1039090" cy="277092"/>
          </a:xfrm>
        </p:grpSpPr>
        <p:sp>
          <p:nvSpPr>
            <p:cNvPr id="41" name="Rectangle 40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rc 41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99053" y="5429068"/>
            <a:ext cx="1005840" cy="277092"/>
            <a:chOff x="6096000" y="318653"/>
            <a:chExt cx="1039090" cy="277092"/>
          </a:xfrm>
        </p:grpSpPr>
        <p:sp>
          <p:nvSpPr>
            <p:cNvPr id="44" name="Rectangle 43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99053" y="5830850"/>
            <a:ext cx="1005840" cy="277092"/>
            <a:chOff x="6096000" y="318653"/>
            <a:chExt cx="1039090" cy="277092"/>
          </a:xfrm>
        </p:grpSpPr>
        <p:sp>
          <p:nvSpPr>
            <p:cNvPr id="47" name="Rectangle 46"/>
            <p:cNvSpPr/>
            <p:nvPr/>
          </p:nvSpPr>
          <p:spPr>
            <a:xfrm>
              <a:off x="6386944" y="318653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6096000" y="401781"/>
              <a:ext cx="554182" cy="152399"/>
            </a:xfrm>
            <a:prstGeom prst="arc">
              <a:avLst>
                <a:gd name="adj1" fmla="val 7116632"/>
                <a:gd name="adj2" fmla="val 0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429499" y="124695"/>
            <a:ext cx="5555673" cy="648392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726" y="1146464"/>
            <a:ext cx="5015345" cy="4641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39090" y="2189019"/>
            <a:ext cx="3713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33" y="2385474"/>
            <a:ext cx="1243587" cy="122017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648" y="3661065"/>
            <a:ext cx="2381250" cy="181148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641273" y="6234546"/>
            <a:ext cx="130232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Page-16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5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9 -0.04723 L 0.05339 -0.04723 C 0.05521 -0.04237 0.05638 -0.03612 0.05899 -0.03287 C 0.06003 -0.03172 0.06016 -0.03681 0.06016 -0.03912 C 0.06016 -0.04237 0.05938 -0.04584 0.05899 -0.04908 C 0.05677 -0.04838 0.0543 -0.04885 0.05221 -0.04723 C 0.04753 -0.04283 0.05078 -0.02269 0.05104 -0.02084 C 0.05156 -0.01852 0.05339 -0.01806 0.05443 -0.0169 C 0.06016 -0.0176 0.06589 -0.01713 0.07149 -0.01875 C 0.07513 -0.01991 0.07513 -0.02524 0.07721 -0.02894 C 0.07813 -0.03056 0.07956 -0.03172 0.0806 -0.03287 L 0.07383 -0.025 C 0.07305 -0.02292 0.07253 -0.02037 0.07149 -0.01875 C 0.06667 -0.01135 0.06602 -0.01158 0.06133 -0.0088 C 0.06016 -0.00672 0.05912 -0.0044 0.05794 -0.00255 C 0.0569 -0.00116 0.05443 -0.00093 0.05443 0.00138 C 0.05443 0.00347 0.05677 0.00277 0.05794 0.00347 C 0.05938 0.00416 0.06094 0.00463 0.0625 0.00532 C 0.06471 0.00671 0.06927 0.00949 0.06927 0.00949 C 0.07005 0.01157 0.0707 0.01365 0.07149 0.0155 C 0.07253 0.01782 0.07422 0.01921 0.075 0.02152 C 0.07617 0.02523 0.07643 0.02963 0.07721 0.03379 L 0.07839 0.03981 C 0.07591 0.00972 0.07643 0.02245 0.07839 -0.02894 C 0.07852 -0.03172 0.07917 -0.03426 0.07956 -0.03704 C 0.07995 -0.04098 0.08021 -0.04514 0.0806 -0.04908 L 0.12721 -0.04723 C 0.13138 -0.0463 0.12904 -0.03542 0.12839 -0.03287 C 0.12774 -0.03079 0.12682 -0.02894 0.12604 -0.02686 C 0.12643 -0.01135 0.12774 0.00416 0.12721 0.01967 C 0.12721 0.02199 0.12604 0.01504 0.125 0.01342 C 0.12409 0.01226 0.12266 0.01226 0.12162 0.01157 C 0.12083 0.00949 0.12018 0.00717 0.11927 0.00532 C 0.11029 -0.01042 0.12175 0.01527 0.1125 -0.00463 C 0.10768 -0.01482 0.11302 -0.00741 0.10677 -0.01482 C 0.09792 -0.01297 0.0974 -0.0176 0.09427 -0.00672 C 0.09375 -0.00487 0.09349 -0.00255 0.0931 -0.0007 C 0.09349 0.00277 0.09336 0.00648 0.09427 0.00949 C 0.09662 0.01666 0.10143 0.0125 0.10456 0.01157 C 0.10573 0.00532 0.1069 0.0037 0.10339 -0.00255 C 0.10247 -0.00417 0.10104 -0.00394 0.1 -0.00463 C 0.09883 -0.00394 0.09649 -0.00487 0.09649 -0.00255 C 0.09649 4.44444E-6 0.10247 0.003 0.10339 0.00347 C 0.10378 4.44444E-6 0.10404 -0.00348 0.10456 -0.00672 C 0.10482 -0.0088 0.10469 -0.01135 0.1056 -0.01274 C 0.1069 -0.01459 0.10872 -0.01412 0.11016 -0.01482 L 0.11471 -0.00255 C 0.1155 -0.0007 0.11654 0.00115 0.11706 0.00347 C 0.11862 0.01226 0.11732 0.00787 0.12162 0.0155 C 0.12188 0.01759 0.12201 0.0199 0.12266 0.02152 C 0.12435 0.02546 0.12682 0.02777 0.12839 0.03171 L 0.1306 0.03773 C 0.13268 0.02662 0.13164 0.0368 0.1306 0.02569 C 0.12813 -0.00348 0.13112 0.01388 0.12839 -0.0007 C 0.12917 -0.0169 0.12448 -0.03727 0.1306 -0.04908 C 0.13555 -0.05857 0.14518 -0.05 0.15221 -0.04723 C 0.15352 -0.04653 0.15091 -0.04283 0.15 -0.04098 C 0.14896 -0.03936 0.14766 -0.03866 0.14662 -0.03704 C 0.14323 -0.03218 0.1431 -0.03079 0.14089 -0.025 C 0.14128 -0.02153 0.14128 -0.01783 0.14206 -0.01482 C 0.1431 -0.01042 0.14662 -0.00255 0.14662 -0.00255 C 0.14909 0.01088 0.14883 0.00787 0.14883 0.03171 C 0.14883 0.03588 0.1487 0.04004 0.14766 0.04375 C 0.14701 0.04652 0.14544 0.04791 0.14427 0.05 C 0.14349 0.04861 0.14206 0.04768 0.14206 0.04583 C 0.14206 0.04398 0.14375 0.04351 0.14427 0.04189 C 0.14492 0.04004 0.14505 0.03773 0.14544 0.03564 C 0.14505 0.0243 0.14518 0.01273 0.14427 0.00138 C 0.14401 -0.00278 0.14206 -0.01065 0.14206 -0.01065 C 0.14245 -0.01945 0.14193 -0.02848 0.1431 -0.03704 C 0.14388 -0.04167 0.14505 -0.04769 0.14766 -0.04908 C 0.16458 -0.05926 0.15208 -0.05301 0.18633 -0.0551 C 0.18464 -0.0507 0.18333 -0.0463 0.18073 -0.04306 C 0.17969 -0.0419 0.17839 -0.04167 0.17721 -0.04098 L 0.17044 -0.02894 C 0.16927 -0.02686 0.16836 -0.02454 0.16706 -0.02292 L 0.16367 -0.01875 C 0.17005 -0.00741 0.16354 -0.0169 0.17162 -0.01065 C 0.17279 -0.00973 0.1737 -0.00764 0.175 -0.00672 C 0.17721 -0.00487 0.18177 -0.00255 0.18177 -0.00255 C 0.19089 0.0081 0.17995 -0.00602 0.1875 0.0074 C 0.18841 0.00925 0.18971 0.01018 0.19089 0.01157 C 0.19245 0.02245 0.19323 0.02592 0.19323 0.03981 C 0.19323 0.04328 0.19271 0.03287 0.19206 0.02963 C 0.19154 0.02731 0.1905 0.02569 0.18971 0.02361 C 0.18568 0.00208 0.1918 0.03657 0.1875 -0.02292 C 0.18737 -0.02524 0.18594 -0.02686 0.18516 -0.02894 C 0.1849 -0.03172 0.18412 -0.03426 0.18412 -0.03704 C 0.18412 -0.03912 0.18399 -0.04283 0.18516 -0.04306 C 0.19492 -0.04561 0.20495 -0.04445 0.21471 -0.04514 C 0.21406 -0.04306 0.21263 -0.04144 0.2125 -0.03912 C 0.21185 -0.025 0.21328 -0.02454 0.21471 -0.01482 C 0.21524 -0.01204 0.2155 -0.0095 0.21589 -0.00672 C 0.21628 -0.0007 0.21654 0.00555 0.21706 0.01157 C 0.21745 0.0162 0.21849 0.02106 0.21927 0.02569 C 0.21888 0.00949 0.21914 -0.00672 0.21823 -0.02292 C 0.21797 -0.02709 0.21654 -0.03079 0.21589 -0.03496 L 0.21471 -0.04306 C 0.21511 -0.04584 0.21432 -0.05093 0.21589 -0.05116 C 0.2332 -0.0544 0.25078 -0.05186 0.26823 -0.05325 C 0.26979 -0.05325 0.27435 -0.0551 0.27279 -0.0551 C 0.2625 -0.0551 0.25234 -0.05394 0.24206 -0.05325 C 0.23971 -0.05255 0.2375 -0.05209 0.23529 -0.05116 C 0.23412 -0.0507 0.23294 -0.04977 0.23177 -0.04908 C 0.23034 -0.04838 0.22878 -0.04769 0.22721 -0.04723 C 0.22761 -0.03357 0.22774 -0.02014 0.22839 -0.00672 C 0.22839 -0.00672 0.23008 0.00648 0.23073 0.0074 C 0.23151 0.00902 0.23294 0.00879 0.23412 0.00949 C 0.2349 0.0074 0.23581 0.00555 0.23633 0.00347 C 0.23698 0.00092 0.23698 -0.00209 0.2375 -0.00463 C 0.23919 -0.0125 0.23932 -0.01181 0.24206 -0.0169 C 0.24492 -0.03195 0.24102 -0.0132 0.24544 -0.02894 C 0.24596 -0.03079 0.2457 -0.03357 0.24662 -0.03496 C 0.24857 -0.03843 0.25339 -0.04306 0.25339 -0.04306 C 0.25378 -0.01875 0.25352 0.00555 0.25456 0.02963 C 0.25469 0.03148 0.25625 0.03217 0.25677 0.03379 C 0.25742 0.03564 0.25742 0.03796 0.25794 0.03981 C 0.26198 0.05254 0.26146 0.05046 0.26706 0.0581 C 0.27474 0.05347 0.26641 0.05972 0.27279 0.05 C 0.27474 0.04675 0.27761 0.04513 0.27956 0.04189 C 0.28034 0.0405 0.28086 0.03865 0.28177 0.03773 C 0.28281 0.03657 0.28412 0.03634 0.28529 0.03564 C 0.28633 0.03449 0.28763 0.03333 0.28867 0.03171 C 0.29154 0.02777 0.29063 0.02638 0.2944 0.02361 C 0.29583 0.02245 0.2974 0.02245 0.29883 0.02152 C 0.30117 0.02037 0.30339 0.01898 0.30573 0.01759 C 0.3069 0.01689 0.30807 0.01666 0.30912 0.0155 L 0.3125 0.01157 C 0.31289 0.00949 0.31276 0.00694 0.31367 0.00532 C 0.32018 -0.00625 0.31992 -0.00024 0.32734 -0.00672 C 0.33138 -0.01019 0.33138 -0.01088 0.33529 -0.01274 C 0.33672 -0.01343 0.33841 -0.01389 0.33984 -0.01482 C 0.34141 -0.01575 0.34271 -0.01783 0.3444 -0.01875 C 0.34727 -0.02061 0.35352 -0.02292 0.35352 -0.02292 " pathEditMode="relative" ptsTypes="AAAAAAAAAAAAAAAAAAAAAAAAAAAAAAAAAAAAAAAAAAAAAAAAAAAAAAAAAAAAAAAAAAAAAAAAAAAAAAAAAAAAAAAAAAAAAAAAAAAAAAAAAAAAAAAAAAAAAAAAAAAAAAAAAAAAAA">
                                      <p:cBhvr>
                                        <p:cTn id="8" dur="1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40327" y="152400"/>
            <a:ext cx="5555673" cy="635923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0" y="152398"/>
            <a:ext cx="5500262" cy="63453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30091" y="152399"/>
            <a:ext cx="1731818" cy="872835"/>
            <a:chOff x="5209307" y="235527"/>
            <a:chExt cx="1731818" cy="872835"/>
          </a:xfrm>
        </p:grpSpPr>
        <p:sp>
          <p:nvSpPr>
            <p:cNvPr id="3" name="Rectangle 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0091" y="512618"/>
            <a:ext cx="1731818" cy="872835"/>
            <a:chOff x="5209307" y="235527"/>
            <a:chExt cx="1731818" cy="872835"/>
          </a:xfrm>
        </p:grpSpPr>
        <p:sp>
          <p:nvSpPr>
            <p:cNvPr id="55" name="Rectangle 5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230091" y="886691"/>
            <a:ext cx="1731818" cy="872835"/>
            <a:chOff x="5209307" y="235527"/>
            <a:chExt cx="1731818" cy="872835"/>
          </a:xfrm>
        </p:grpSpPr>
        <p:sp>
          <p:nvSpPr>
            <p:cNvPr id="59" name="Rectangle 5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30091" y="1274617"/>
            <a:ext cx="1731818" cy="872835"/>
            <a:chOff x="5209307" y="235527"/>
            <a:chExt cx="1731818" cy="872835"/>
          </a:xfrm>
        </p:grpSpPr>
        <p:sp>
          <p:nvSpPr>
            <p:cNvPr id="63" name="Rectangle 6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30091" y="1676400"/>
            <a:ext cx="1731818" cy="872835"/>
            <a:chOff x="5209307" y="235527"/>
            <a:chExt cx="1731818" cy="872835"/>
          </a:xfrm>
        </p:grpSpPr>
        <p:sp>
          <p:nvSpPr>
            <p:cNvPr id="67" name="Rectangle 6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30091" y="2133600"/>
            <a:ext cx="1731818" cy="872835"/>
            <a:chOff x="5209307" y="235527"/>
            <a:chExt cx="1731818" cy="872835"/>
          </a:xfrm>
        </p:grpSpPr>
        <p:sp>
          <p:nvSpPr>
            <p:cNvPr id="71" name="Rectangle 7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30091" y="2594265"/>
            <a:ext cx="1731818" cy="872835"/>
            <a:chOff x="5209307" y="235527"/>
            <a:chExt cx="1731818" cy="872835"/>
          </a:xfrm>
        </p:grpSpPr>
        <p:sp>
          <p:nvSpPr>
            <p:cNvPr id="75" name="Rectangle 7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30091" y="3054930"/>
            <a:ext cx="1731818" cy="872835"/>
            <a:chOff x="5209307" y="235527"/>
            <a:chExt cx="1731818" cy="872835"/>
          </a:xfrm>
        </p:grpSpPr>
        <p:sp>
          <p:nvSpPr>
            <p:cNvPr id="79" name="Rectangle 7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30091" y="3515595"/>
            <a:ext cx="1731818" cy="872835"/>
            <a:chOff x="5209307" y="235527"/>
            <a:chExt cx="1731818" cy="872835"/>
          </a:xfrm>
        </p:grpSpPr>
        <p:sp>
          <p:nvSpPr>
            <p:cNvPr id="83" name="Rectangle 8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30091" y="3976260"/>
            <a:ext cx="1731818" cy="872835"/>
            <a:chOff x="5209307" y="235527"/>
            <a:chExt cx="1731818" cy="872835"/>
          </a:xfrm>
        </p:grpSpPr>
        <p:sp>
          <p:nvSpPr>
            <p:cNvPr id="87" name="Rectangle 8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30091" y="4436925"/>
            <a:ext cx="1731818" cy="872835"/>
            <a:chOff x="5209307" y="235527"/>
            <a:chExt cx="1731818" cy="872835"/>
          </a:xfrm>
        </p:grpSpPr>
        <p:sp>
          <p:nvSpPr>
            <p:cNvPr id="91" name="Rectangle 9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30091" y="4897590"/>
            <a:ext cx="1731818" cy="872835"/>
            <a:chOff x="5209307" y="235527"/>
            <a:chExt cx="1731818" cy="872835"/>
          </a:xfrm>
        </p:grpSpPr>
        <p:sp>
          <p:nvSpPr>
            <p:cNvPr id="95" name="Rectangle 9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30091" y="5358255"/>
            <a:ext cx="1731818" cy="872835"/>
            <a:chOff x="5209307" y="235527"/>
            <a:chExt cx="1731818" cy="872835"/>
          </a:xfrm>
        </p:grpSpPr>
        <p:sp>
          <p:nvSpPr>
            <p:cNvPr id="99" name="Rectangle 9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0091" y="5818920"/>
            <a:ext cx="1731818" cy="872835"/>
            <a:chOff x="5209307" y="235527"/>
            <a:chExt cx="1731818" cy="872835"/>
          </a:xfrm>
        </p:grpSpPr>
        <p:sp>
          <p:nvSpPr>
            <p:cNvPr id="103" name="Rectangle 10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7315201" y="540328"/>
            <a:ext cx="3920836" cy="5569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7786254" y="1357747"/>
            <a:ext cx="2992582" cy="3602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021333"/>
              </a:avLst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758545" y="2299855"/>
            <a:ext cx="2937164" cy="25353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8146474" y="2452255"/>
            <a:ext cx="2521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জিল্লুর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বাংলাচন্ডি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তেতুলিয়া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০১৭১২৩১৪২৩৭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246909" y="609600"/>
            <a:ext cx="3352800" cy="81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565563" y="762000"/>
            <a:ext cx="2687782" cy="5632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55964" y="1898073"/>
            <a:ext cx="3768437" cy="39762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316182" y="2438400"/>
            <a:ext cx="3034145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প্রাক-প্রাথমিক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নার্সারী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 – আ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তারিখঃ২৩/০৭/২০২১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3819" y="6109855"/>
            <a:ext cx="10252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76256" y="5957455"/>
            <a:ext cx="10252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19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40327" y="69274"/>
            <a:ext cx="5555673" cy="64992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0" y="152398"/>
            <a:ext cx="5500262" cy="641465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30091" y="152399"/>
            <a:ext cx="1731818" cy="872835"/>
            <a:chOff x="5209307" y="235527"/>
            <a:chExt cx="1731818" cy="872835"/>
          </a:xfrm>
        </p:grpSpPr>
        <p:sp>
          <p:nvSpPr>
            <p:cNvPr id="3" name="Rectangle 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0091" y="512618"/>
            <a:ext cx="1731818" cy="872835"/>
            <a:chOff x="5209307" y="235527"/>
            <a:chExt cx="1731818" cy="872835"/>
          </a:xfrm>
        </p:grpSpPr>
        <p:sp>
          <p:nvSpPr>
            <p:cNvPr id="55" name="Rectangle 5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230091" y="886691"/>
            <a:ext cx="1731818" cy="872835"/>
            <a:chOff x="5209307" y="235527"/>
            <a:chExt cx="1731818" cy="872835"/>
          </a:xfrm>
        </p:grpSpPr>
        <p:sp>
          <p:nvSpPr>
            <p:cNvPr id="59" name="Rectangle 5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30091" y="1274617"/>
            <a:ext cx="1731818" cy="872835"/>
            <a:chOff x="5209307" y="235527"/>
            <a:chExt cx="1731818" cy="872835"/>
          </a:xfrm>
        </p:grpSpPr>
        <p:sp>
          <p:nvSpPr>
            <p:cNvPr id="63" name="Rectangle 6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30091" y="1676400"/>
            <a:ext cx="1731818" cy="872835"/>
            <a:chOff x="5209307" y="235527"/>
            <a:chExt cx="1731818" cy="872835"/>
          </a:xfrm>
        </p:grpSpPr>
        <p:sp>
          <p:nvSpPr>
            <p:cNvPr id="67" name="Rectangle 6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30091" y="2133600"/>
            <a:ext cx="1731818" cy="872835"/>
            <a:chOff x="5209307" y="235527"/>
            <a:chExt cx="1731818" cy="872835"/>
          </a:xfrm>
        </p:grpSpPr>
        <p:sp>
          <p:nvSpPr>
            <p:cNvPr id="71" name="Rectangle 7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30091" y="2594265"/>
            <a:ext cx="1731818" cy="872835"/>
            <a:chOff x="5209307" y="235527"/>
            <a:chExt cx="1731818" cy="872835"/>
          </a:xfrm>
        </p:grpSpPr>
        <p:sp>
          <p:nvSpPr>
            <p:cNvPr id="75" name="Rectangle 7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30091" y="3054930"/>
            <a:ext cx="1731818" cy="872835"/>
            <a:chOff x="5209307" y="235527"/>
            <a:chExt cx="1731818" cy="872835"/>
          </a:xfrm>
        </p:grpSpPr>
        <p:sp>
          <p:nvSpPr>
            <p:cNvPr id="79" name="Rectangle 7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30091" y="3515595"/>
            <a:ext cx="1731818" cy="872835"/>
            <a:chOff x="5209307" y="235527"/>
            <a:chExt cx="1731818" cy="872835"/>
          </a:xfrm>
        </p:grpSpPr>
        <p:sp>
          <p:nvSpPr>
            <p:cNvPr id="83" name="Rectangle 8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30091" y="3976260"/>
            <a:ext cx="1731818" cy="872835"/>
            <a:chOff x="5209307" y="235527"/>
            <a:chExt cx="1731818" cy="872835"/>
          </a:xfrm>
        </p:grpSpPr>
        <p:sp>
          <p:nvSpPr>
            <p:cNvPr id="87" name="Rectangle 8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30091" y="4436925"/>
            <a:ext cx="1731818" cy="872835"/>
            <a:chOff x="5209307" y="235527"/>
            <a:chExt cx="1731818" cy="872835"/>
          </a:xfrm>
        </p:grpSpPr>
        <p:sp>
          <p:nvSpPr>
            <p:cNvPr id="91" name="Rectangle 9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30091" y="4897590"/>
            <a:ext cx="1731818" cy="872835"/>
            <a:chOff x="5209307" y="235527"/>
            <a:chExt cx="1731818" cy="872835"/>
          </a:xfrm>
        </p:grpSpPr>
        <p:sp>
          <p:nvSpPr>
            <p:cNvPr id="95" name="Rectangle 9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30091" y="5358255"/>
            <a:ext cx="1731818" cy="872835"/>
            <a:chOff x="5209307" y="235527"/>
            <a:chExt cx="1731818" cy="872835"/>
          </a:xfrm>
        </p:grpSpPr>
        <p:sp>
          <p:nvSpPr>
            <p:cNvPr id="99" name="Rectangle 9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0091" y="5818920"/>
            <a:ext cx="1731818" cy="872835"/>
            <a:chOff x="5209307" y="235527"/>
            <a:chExt cx="1731818" cy="872835"/>
          </a:xfrm>
        </p:grpSpPr>
        <p:sp>
          <p:nvSpPr>
            <p:cNvPr id="103" name="Rectangle 10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010401" y="295202"/>
            <a:ext cx="4441360" cy="5978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724" y="277090"/>
            <a:ext cx="4477149" cy="5957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64581" y="817418"/>
            <a:ext cx="1759527" cy="6186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15132"/>
              </a:avLst>
            </a:prstTxWarp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0835" y="1521402"/>
            <a:ext cx="3419043" cy="257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597919" y="2234046"/>
            <a:ext cx="3657600" cy="2862322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9500" y="1485900"/>
            <a:ext cx="3943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 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5837" y="785813"/>
            <a:ext cx="3900488" cy="46166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9345"/>
                <a:gd name="adj2" fmla="val -1831"/>
              </a:avLst>
            </a:prstTxWarp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113819" y="6109855"/>
            <a:ext cx="102523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059383" y="6054437"/>
            <a:ext cx="102523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Page-4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3273138"/>
            <a:ext cx="1603664" cy="1603664"/>
          </a:xfrm>
          <a:prstGeom prst="rect">
            <a:avLst/>
          </a:prstGeom>
        </p:spPr>
      </p:pic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981037"/>
              </p:ext>
            </p:extLst>
          </p:nvPr>
        </p:nvGraphicFramePr>
        <p:xfrm>
          <a:off x="2424545" y="21133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24545" y="211339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625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40327" y="180108"/>
            <a:ext cx="5555673" cy="63191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0" y="152398"/>
            <a:ext cx="5500262" cy="63453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30091" y="152399"/>
            <a:ext cx="1731818" cy="872835"/>
            <a:chOff x="5209307" y="235527"/>
            <a:chExt cx="1731818" cy="872835"/>
          </a:xfrm>
        </p:grpSpPr>
        <p:sp>
          <p:nvSpPr>
            <p:cNvPr id="3" name="Rectangle 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0091" y="512618"/>
            <a:ext cx="1731818" cy="872835"/>
            <a:chOff x="5209307" y="235527"/>
            <a:chExt cx="1731818" cy="872835"/>
          </a:xfrm>
        </p:grpSpPr>
        <p:sp>
          <p:nvSpPr>
            <p:cNvPr id="55" name="Rectangle 5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230091" y="886691"/>
            <a:ext cx="1731818" cy="872835"/>
            <a:chOff x="5209307" y="235527"/>
            <a:chExt cx="1731818" cy="872835"/>
          </a:xfrm>
        </p:grpSpPr>
        <p:sp>
          <p:nvSpPr>
            <p:cNvPr id="59" name="Rectangle 5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30091" y="1274617"/>
            <a:ext cx="1731818" cy="872835"/>
            <a:chOff x="5209307" y="235527"/>
            <a:chExt cx="1731818" cy="872835"/>
          </a:xfrm>
        </p:grpSpPr>
        <p:sp>
          <p:nvSpPr>
            <p:cNvPr id="63" name="Rectangle 6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30091" y="1676400"/>
            <a:ext cx="1731818" cy="872835"/>
            <a:chOff x="5209307" y="235527"/>
            <a:chExt cx="1731818" cy="872835"/>
          </a:xfrm>
        </p:grpSpPr>
        <p:sp>
          <p:nvSpPr>
            <p:cNvPr id="67" name="Rectangle 6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30091" y="2133600"/>
            <a:ext cx="1731818" cy="872835"/>
            <a:chOff x="5209307" y="235527"/>
            <a:chExt cx="1731818" cy="872835"/>
          </a:xfrm>
        </p:grpSpPr>
        <p:sp>
          <p:nvSpPr>
            <p:cNvPr id="71" name="Rectangle 7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30091" y="2594265"/>
            <a:ext cx="1731818" cy="872835"/>
            <a:chOff x="5209307" y="235527"/>
            <a:chExt cx="1731818" cy="872835"/>
          </a:xfrm>
        </p:grpSpPr>
        <p:sp>
          <p:nvSpPr>
            <p:cNvPr id="75" name="Rectangle 7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30091" y="3054930"/>
            <a:ext cx="1731818" cy="872835"/>
            <a:chOff x="5209307" y="235527"/>
            <a:chExt cx="1731818" cy="872835"/>
          </a:xfrm>
        </p:grpSpPr>
        <p:sp>
          <p:nvSpPr>
            <p:cNvPr id="79" name="Rectangle 7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30091" y="3515595"/>
            <a:ext cx="1731818" cy="872835"/>
            <a:chOff x="5209307" y="235527"/>
            <a:chExt cx="1731818" cy="872835"/>
          </a:xfrm>
        </p:grpSpPr>
        <p:sp>
          <p:nvSpPr>
            <p:cNvPr id="83" name="Rectangle 8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30091" y="3976260"/>
            <a:ext cx="1731818" cy="872835"/>
            <a:chOff x="5209307" y="235527"/>
            <a:chExt cx="1731818" cy="872835"/>
          </a:xfrm>
        </p:grpSpPr>
        <p:sp>
          <p:nvSpPr>
            <p:cNvPr id="87" name="Rectangle 8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30091" y="4436925"/>
            <a:ext cx="1731818" cy="872835"/>
            <a:chOff x="5209307" y="235527"/>
            <a:chExt cx="1731818" cy="872835"/>
          </a:xfrm>
        </p:grpSpPr>
        <p:sp>
          <p:nvSpPr>
            <p:cNvPr id="91" name="Rectangle 9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30091" y="4897590"/>
            <a:ext cx="1731818" cy="872835"/>
            <a:chOff x="5209307" y="235527"/>
            <a:chExt cx="1731818" cy="872835"/>
          </a:xfrm>
        </p:grpSpPr>
        <p:sp>
          <p:nvSpPr>
            <p:cNvPr id="95" name="Rectangle 9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30091" y="5358255"/>
            <a:ext cx="1731818" cy="872835"/>
            <a:chOff x="5209307" y="235527"/>
            <a:chExt cx="1731818" cy="872835"/>
          </a:xfrm>
        </p:grpSpPr>
        <p:sp>
          <p:nvSpPr>
            <p:cNvPr id="99" name="Rectangle 9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0091" y="5818920"/>
            <a:ext cx="1731818" cy="872835"/>
            <a:chOff x="5209307" y="235527"/>
            <a:chExt cx="1731818" cy="872835"/>
          </a:xfrm>
        </p:grpSpPr>
        <p:sp>
          <p:nvSpPr>
            <p:cNvPr id="103" name="Rectangle 10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996545" y="240217"/>
            <a:ext cx="4461164" cy="5952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724" y="401782"/>
            <a:ext cx="4407876" cy="57880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637309"/>
            <a:ext cx="3020291" cy="646331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3455" y="2092037"/>
            <a:ext cx="1593272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3976255"/>
            <a:ext cx="156556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113819" y="6109855"/>
            <a:ext cx="102523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Page-5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84074" y="6054437"/>
            <a:ext cx="102523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Page-6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8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40327" y="0"/>
            <a:ext cx="5555673" cy="64992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0" y="152398"/>
            <a:ext cx="5500262" cy="63453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30091" y="152399"/>
            <a:ext cx="1731818" cy="872835"/>
            <a:chOff x="5209307" y="235527"/>
            <a:chExt cx="1731818" cy="872835"/>
          </a:xfrm>
        </p:grpSpPr>
        <p:sp>
          <p:nvSpPr>
            <p:cNvPr id="3" name="Rectangle 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0091" y="512618"/>
            <a:ext cx="1731818" cy="872835"/>
            <a:chOff x="5209307" y="235527"/>
            <a:chExt cx="1731818" cy="872835"/>
          </a:xfrm>
        </p:grpSpPr>
        <p:sp>
          <p:nvSpPr>
            <p:cNvPr id="55" name="Rectangle 5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230091" y="886691"/>
            <a:ext cx="1731818" cy="872835"/>
            <a:chOff x="5209307" y="235527"/>
            <a:chExt cx="1731818" cy="872835"/>
          </a:xfrm>
        </p:grpSpPr>
        <p:sp>
          <p:nvSpPr>
            <p:cNvPr id="59" name="Rectangle 5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30091" y="1274617"/>
            <a:ext cx="1731818" cy="872835"/>
            <a:chOff x="5209307" y="235527"/>
            <a:chExt cx="1731818" cy="872835"/>
          </a:xfrm>
        </p:grpSpPr>
        <p:sp>
          <p:nvSpPr>
            <p:cNvPr id="63" name="Rectangle 6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30091" y="1676400"/>
            <a:ext cx="1731818" cy="872835"/>
            <a:chOff x="5209307" y="235527"/>
            <a:chExt cx="1731818" cy="872835"/>
          </a:xfrm>
        </p:grpSpPr>
        <p:sp>
          <p:nvSpPr>
            <p:cNvPr id="67" name="Rectangle 6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30091" y="2133600"/>
            <a:ext cx="1731818" cy="872835"/>
            <a:chOff x="5209307" y="235527"/>
            <a:chExt cx="1731818" cy="872835"/>
          </a:xfrm>
        </p:grpSpPr>
        <p:sp>
          <p:nvSpPr>
            <p:cNvPr id="71" name="Rectangle 7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30091" y="2594265"/>
            <a:ext cx="1731818" cy="872835"/>
            <a:chOff x="5209307" y="235527"/>
            <a:chExt cx="1731818" cy="872835"/>
          </a:xfrm>
        </p:grpSpPr>
        <p:sp>
          <p:nvSpPr>
            <p:cNvPr id="75" name="Rectangle 7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30091" y="3054930"/>
            <a:ext cx="1731818" cy="872835"/>
            <a:chOff x="5209307" y="235527"/>
            <a:chExt cx="1731818" cy="872835"/>
          </a:xfrm>
        </p:grpSpPr>
        <p:sp>
          <p:nvSpPr>
            <p:cNvPr id="79" name="Rectangle 7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30091" y="3515595"/>
            <a:ext cx="1731818" cy="872835"/>
            <a:chOff x="5209307" y="235527"/>
            <a:chExt cx="1731818" cy="872835"/>
          </a:xfrm>
        </p:grpSpPr>
        <p:sp>
          <p:nvSpPr>
            <p:cNvPr id="83" name="Rectangle 8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30091" y="3976260"/>
            <a:ext cx="1731818" cy="872835"/>
            <a:chOff x="5209307" y="235527"/>
            <a:chExt cx="1731818" cy="872835"/>
          </a:xfrm>
        </p:grpSpPr>
        <p:sp>
          <p:nvSpPr>
            <p:cNvPr id="87" name="Rectangle 8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30091" y="4436925"/>
            <a:ext cx="1731818" cy="872835"/>
            <a:chOff x="5209307" y="235527"/>
            <a:chExt cx="1731818" cy="872835"/>
          </a:xfrm>
        </p:grpSpPr>
        <p:sp>
          <p:nvSpPr>
            <p:cNvPr id="91" name="Rectangle 9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30091" y="4897590"/>
            <a:ext cx="1731818" cy="872835"/>
            <a:chOff x="5209307" y="235527"/>
            <a:chExt cx="1731818" cy="872835"/>
          </a:xfrm>
        </p:grpSpPr>
        <p:sp>
          <p:nvSpPr>
            <p:cNvPr id="95" name="Rectangle 9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30091" y="5358255"/>
            <a:ext cx="1731818" cy="872835"/>
            <a:chOff x="5209307" y="235527"/>
            <a:chExt cx="1731818" cy="872835"/>
          </a:xfrm>
        </p:grpSpPr>
        <p:sp>
          <p:nvSpPr>
            <p:cNvPr id="99" name="Rectangle 9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0091" y="5818920"/>
            <a:ext cx="1731818" cy="872835"/>
            <a:chOff x="5209307" y="235527"/>
            <a:chExt cx="1731818" cy="872835"/>
          </a:xfrm>
        </p:grpSpPr>
        <p:sp>
          <p:nvSpPr>
            <p:cNvPr id="103" name="Rectangle 10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216087" y="304800"/>
            <a:ext cx="4234375" cy="58726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724" y="170090"/>
            <a:ext cx="4290645" cy="59365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7675419" y="568037"/>
            <a:ext cx="195349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976" y="2366206"/>
            <a:ext cx="1664278" cy="1619897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8326582" y="4516581"/>
            <a:ext cx="239683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লঙ্কার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205346" y="554182"/>
            <a:ext cx="1953490" cy="15696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17979" r="7262" b="26262"/>
          <a:stretch/>
        </p:blipFill>
        <p:spPr>
          <a:xfrm>
            <a:off x="1385454" y="2319943"/>
            <a:ext cx="1842656" cy="1827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6727" y="4655128"/>
            <a:ext cx="1814946" cy="76944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0113819" y="6109855"/>
            <a:ext cx="102523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Page-7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114801" y="6040582"/>
            <a:ext cx="1025236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Page-8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15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40327" y="124690"/>
            <a:ext cx="5555673" cy="63745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0" y="152398"/>
            <a:ext cx="5500262" cy="63453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30091" y="152399"/>
            <a:ext cx="1731818" cy="872835"/>
            <a:chOff x="5209307" y="235527"/>
            <a:chExt cx="1731818" cy="872835"/>
          </a:xfrm>
        </p:grpSpPr>
        <p:sp>
          <p:nvSpPr>
            <p:cNvPr id="3" name="Rectangle 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0091" y="512618"/>
            <a:ext cx="1731818" cy="872835"/>
            <a:chOff x="5209307" y="235527"/>
            <a:chExt cx="1731818" cy="872835"/>
          </a:xfrm>
        </p:grpSpPr>
        <p:sp>
          <p:nvSpPr>
            <p:cNvPr id="55" name="Rectangle 5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230091" y="886691"/>
            <a:ext cx="1731818" cy="872835"/>
            <a:chOff x="5209307" y="235527"/>
            <a:chExt cx="1731818" cy="872835"/>
          </a:xfrm>
        </p:grpSpPr>
        <p:sp>
          <p:nvSpPr>
            <p:cNvPr id="59" name="Rectangle 5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30091" y="1274617"/>
            <a:ext cx="1731818" cy="872835"/>
            <a:chOff x="5209307" y="235527"/>
            <a:chExt cx="1731818" cy="872835"/>
          </a:xfrm>
        </p:grpSpPr>
        <p:sp>
          <p:nvSpPr>
            <p:cNvPr id="63" name="Rectangle 6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30091" y="1676400"/>
            <a:ext cx="1731818" cy="872835"/>
            <a:chOff x="5209307" y="235527"/>
            <a:chExt cx="1731818" cy="872835"/>
          </a:xfrm>
        </p:grpSpPr>
        <p:sp>
          <p:nvSpPr>
            <p:cNvPr id="67" name="Rectangle 6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30091" y="2133600"/>
            <a:ext cx="1731818" cy="872835"/>
            <a:chOff x="5209307" y="235527"/>
            <a:chExt cx="1731818" cy="872835"/>
          </a:xfrm>
        </p:grpSpPr>
        <p:sp>
          <p:nvSpPr>
            <p:cNvPr id="71" name="Rectangle 7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30091" y="2594265"/>
            <a:ext cx="1731818" cy="872835"/>
            <a:chOff x="5209307" y="235527"/>
            <a:chExt cx="1731818" cy="872835"/>
          </a:xfrm>
        </p:grpSpPr>
        <p:sp>
          <p:nvSpPr>
            <p:cNvPr id="75" name="Rectangle 7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30091" y="3054930"/>
            <a:ext cx="1731818" cy="872835"/>
            <a:chOff x="5209307" y="235527"/>
            <a:chExt cx="1731818" cy="872835"/>
          </a:xfrm>
        </p:grpSpPr>
        <p:sp>
          <p:nvSpPr>
            <p:cNvPr id="79" name="Rectangle 7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30091" y="3515595"/>
            <a:ext cx="1731818" cy="872835"/>
            <a:chOff x="5209307" y="235527"/>
            <a:chExt cx="1731818" cy="872835"/>
          </a:xfrm>
        </p:grpSpPr>
        <p:sp>
          <p:nvSpPr>
            <p:cNvPr id="83" name="Rectangle 8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30091" y="3976260"/>
            <a:ext cx="1731818" cy="872835"/>
            <a:chOff x="5209307" y="235527"/>
            <a:chExt cx="1731818" cy="872835"/>
          </a:xfrm>
        </p:grpSpPr>
        <p:sp>
          <p:nvSpPr>
            <p:cNvPr id="87" name="Rectangle 8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30091" y="4436925"/>
            <a:ext cx="1731818" cy="872835"/>
            <a:chOff x="5209307" y="235527"/>
            <a:chExt cx="1731818" cy="872835"/>
          </a:xfrm>
        </p:grpSpPr>
        <p:sp>
          <p:nvSpPr>
            <p:cNvPr id="91" name="Rectangle 9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30091" y="4897590"/>
            <a:ext cx="1731818" cy="872835"/>
            <a:chOff x="5209307" y="235527"/>
            <a:chExt cx="1731818" cy="872835"/>
          </a:xfrm>
        </p:grpSpPr>
        <p:sp>
          <p:nvSpPr>
            <p:cNvPr id="95" name="Rectangle 9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30091" y="5358255"/>
            <a:ext cx="1731818" cy="872835"/>
            <a:chOff x="5209307" y="235527"/>
            <a:chExt cx="1731818" cy="872835"/>
          </a:xfrm>
        </p:grpSpPr>
        <p:sp>
          <p:nvSpPr>
            <p:cNvPr id="99" name="Rectangle 9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0091" y="5818920"/>
            <a:ext cx="1731818" cy="872835"/>
            <a:chOff x="5209307" y="235527"/>
            <a:chExt cx="1731818" cy="872835"/>
          </a:xfrm>
        </p:grpSpPr>
        <p:sp>
          <p:nvSpPr>
            <p:cNvPr id="103" name="Rectangle 10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038109" y="309490"/>
            <a:ext cx="4370789" cy="5925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2290" y="665018"/>
            <a:ext cx="185651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91" y="2521094"/>
            <a:ext cx="1814946" cy="15597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9709" y="304800"/>
            <a:ext cx="4461163" cy="5929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72945" y="4710545"/>
            <a:ext cx="163483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385453" y="637309"/>
            <a:ext cx="185651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utoShape 4" descr="কৃষি বার্তা - দ্রুত সময়ে ফল উৎপাদনে আনারসে হরমোন ব্যবহার।... | Facebook"/>
          <p:cNvSpPr>
            <a:spLocks noChangeAspect="1" noChangeArrowheads="1"/>
          </p:cNvSpPr>
          <p:nvPr/>
        </p:nvSpPr>
        <p:spPr bwMode="auto">
          <a:xfrm>
            <a:off x="127866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39" y="2573482"/>
            <a:ext cx="2153515" cy="1787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07673" y="4973782"/>
            <a:ext cx="1648691" cy="7694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0113819" y="6109855"/>
            <a:ext cx="102523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Page-9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294910" y="6123710"/>
            <a:ext cx="10252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Page-10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36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40327" y="152405"/>
            <a:ext cx="5555673" cy="64992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0" y="263238"/>
            <a:ext cx="5500262" cy="63453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30091" y="152399"/>
            <a:ext cx="1731818" cy="872835"/>
            <a:chOff x="5209307" y="235527"/>
            <a:chExt cx="1731818" cy="872835"/>
          </a:xfrm>
        </p:grpSpPr>
        <p:sp>
          <p:nvSpPr>
            <p:cNvPr id="3" name="Rectangle 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0091" y="512618"/>
            <a:ext cx="1731818" cy="872835"/>
            <a:chOff x="5209307" y="235527"/>
            <a:chExt cx="1731818" cy="872835"/>
          </a:xfrm>
        </p:grpSpPr>
        <p:sp>
          <p:nvSpPr>
            <p:cNvPr id="55" name="Rectangle 5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230091" y="886691"/>
            <a:ext cx="1731818" cy="872835"/>
            <a:chOff x="5209307" y="235527"/>
            <a:chExt cx="1731818" cy="872835"/>
          </a:xfrm>
        </p:grpSpPr>
        <p:sp>
          <p:nvSpPr>
            <p:cNvPr id="59" name="Rectangle 5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30091" y="1274617"/>
            <a:ext cx="1731818" cy="872835"/>
            <a:chOff x="5209307" y="235527"/>
            <a:chExt cx="1731818" cy="872835"/>
          </a:xfrm>
        </p:grpSpPr>
        <p:sp>
          <p:nvSpPr>
            <p:cNvPr id="63" name="Rectangle 6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30091" y="1676400"/>
            <a:ext cx="1731818" cy="872835"/>
            <a:chOff x="5209307" y="235527"/>
            <a:chExt cx="1731818" cy="872835"/>
          </a:xfrm>
        </p:grpSpPr>
        <p:sp>
          <p:nvSpPr>
            <p:cNvPr id="67" name="Rectangle 6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30091" y="2133600"/>
            <a:ext cx="1731818" cy="872835"/>
            <a:chOff x="5209307" y="235527"/>
            <a:chExt cx="1731818" cy="872835"/>
          </a:xfrm>
        </p:grpSpPr>
        <p:sp>
          <p:nvSpPr>
            <p:cNvPr id="71" name="Rectangle 7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30091" y="2594265"/>
            <a:ext cx="1731818" cy="872835"/>
            <a:chOff x="5209307" y="235527"/>
            <a:chExt cx="1731818" cy="872835"/>
          </a:xfrm>
        </p:grpSpPr>
        <p:sp>
          <p:nvSpPr>
            <p:cNvPr id="75" name="Rectangle 7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30091" y="3054930"/>
            <a:ext cx="1731818" cy="872835"/>
            <a:chOff x="5209307" y="235527"/>
            <a:chExt cx="1731818" cy="872835"/>
          </a:xfrm>
        </p:grpSpPr>
        <p:sp>
          <p:nvSpPr>
            <p:cNvPr id="79" name="Rectangle 7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30091" y="3515595"/>
            <a:ext cx="1731818" cy="872835"/>
            <a:chOff x="5209307" y="235527"/>
            <a:chExt cx="1731818" cy="872835"/>
          </a:xfrm>
        </p:grpSpPr>
        <p:sp>
          <p:nvSpPr>
            <p:cNvPr id="83" name="Rectangle 8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30091" y="3976260"/>
            <a:ext cx="1731818" cy="872835"/>
            <a:chOff x="5209307" y="235527"/>
            <a:chExt cx="1731818" cy="872835"/>
          </a:xfrm>
        </p:grpSpPr>
        <p:sp>
          <p:nvSpPr>
            <p:cNvPr id="87" name="Rectangle 8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30091" y="4436925"/>
            <a:ext cx="1731818" cy="872835"/>
            <a:chOff x="5209307" y="235527"/>
            <a:chExt cx="1731818" cy="872835"/>
          </a:xfrm>
        </p:grpSpPr>
        <p:sp>
          <p:nvSpPr>
            <p:cNvPr id="91" name="Rectangle 9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30091" y="4897590"/>
            <a:ext cx="1731818" cy="872835"/>
            <a:chOff x="5209307" y="235527"/>
            <a:chExt cx="1731818" cy="872835"/>
          </a:xfrm>
        </p:grpSpPr>
        <p:sp>
          <p:nvSpPr>
            <p:cNvPr id="95" name="Rectangle 9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30091" y="5358255"/>
            <a:ext cx="1731818" cy="872835"/>
            <a:chOff x="5209307" y="235527"/>
            <a:chExt cx="1731818" cy="872835"/>
          </a:xfrm>
        </p:grpSpPr>
        <p:sp>
          <p:nvSpPr>
            <p:cNvPr id="99" name="Rectangle 9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06581" y="277092"/>
            <a:ext cx="4488874" cy="6151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5230091" y="5818920"/>
            <a:ext cx="1731818" cy="872835"/>
            <a:chOff x="5209307" y="235527"/>
            <a:chExt cx="1731818" cy="872835"/>
          </a:xfrm>
        </p:grpSpPr>
        <p:sp>
          <p:nvSpPr>
            <p:cNvPr id="103" name="Rectangle 10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927273" y="360220"/>
            <a:ext cx="4467769" cy="6040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35636" y="1080655"/>
            <a:ext cx="1967346" cy="29094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prstTxWarp prst="textArchUp">
              <a:avLst>
                <a:gd name="adj" fmla="val 10052737"/>
              </a:avLst>
            </a:prstTxWarp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Teachers must be freed from the shackles of admin work in order to do their  job prope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1983837"/>
            <a:ext cx="3713017" cy="27405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&lt;strong&gt;Teacher&lt;/strong&gt; &lt;strong&gt;Reading&lt;/strong&gt; Clipart | Free download on ClipArtMa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54" y="1904567"/>
            <a:ext cx="3325091" cy="3125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255" y="1122218"/>
            <a:ext cx="3823855" cy="11033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01840"/>
              </a:avLst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113819" y="6109855"/>
            <a:ext cx="102523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Page-11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031673" y="6303819"/>
            <a:ext cx="114992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Page-12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9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7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40327" y="152405"/>
            <a:ext cx="5555673" cy="649927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0" y="152400"/>
            <a:ext cx="5500262" cy="64839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30091" y="152399"/>
            <a:ext cx="1731818" cy="872835"/>
            <a:chOff x="5209307" y="235527"/>
            <a:chExt cx="1731818" cy="872835"/>
          </a:xfrm>
        </p:grpSpPr>
        <p:sp>
          <p:nvSpPr>
            <p:cNvPr id="3" name="Rectangle 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0091" y="512618"/>
            <a:ext cx="1731818" cy="872835"/>
            <a:chOff x="5209307" y="235527"/>
            <a:chExt cx="1731818" cy="872835"/>
          </a:xfrm>
        </p:grpSpPr>
        <p:sp>
          <p:nvSpPr>
            <p:cNvPr id="55" name="Rectangle 5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230091" y="886691"/>
            <a:ext cx="1731818" cy="872835"/>
            <a:chOff x="5209307" y="235527"/>
            <a:chExt cx="1731818" cy="872835"/>
          </a:xfrm>
        </p:grpSpPr>
        <p:sp>
          <p:nvSpPr>
            <p:cNvPr id="59" name="Rectangle 5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30091" y="1274617"/>
            <a:ext cx="1731818" cy="872835"/>
            <a:chOff x="5209307" y="235527"/>
            <a:chExt cx="1731818" cy="872835"/>
          </a:xfrm>
        </p:grpSpPr>
        <p:sp>
          <p:nvSpPr>
            <p:cNvPr id="63" name="Rectangle 6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30091" y="1676400"/>
            <a:ext cx="1731818" cy="872835"/>
            <a:chOff x="5209307" y="235527"/>
            <a:chExt cx="1731818" cy="872835"/>
          </a:xfrm>
        </p:grpSpPr>
        <p:sp>
          <p:nvSpPr>
            <p:cNvPr id="67" name="Rectangle 6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30091" y="2133600"/>
            <a:ext cx="1731818" cy="872835"/>
            <a:chOff x="5209307" y="235527"/>
            <a:chExt cx="1731818" cy="872835"/>
          </a:xfrm>
        </p:grpSpPr>
        <p:sp>
          <p:nvSpPr>
            <p:cNvPr id="71" name="Rectangle 7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30091" y="2594265"/>
            <a:ext cx="1731818" cy="872835"/>
            <a:chOff x="5209307" y="235527"/>
            <a:chExt cx="1731818" cy="872835"/>
          </a:xfrm>
        </p:grpSpPr>
        <p:sp>
          <p:nvSpPr>
            <p:cNvPr id="75" name="Rectangle 7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30091" y="3054930"/>
            <a:ext cx="1731818" cy="872835"/>
            <a:chOff x="5209307" y="235527"/>
            <a:chExt cx="1731818" cy="872835"/>
          </a:xfrm>
        </p:grpSpPr>
        <p:sp>
          <p:nvSpPr>
            <p:cNvPr id="79" name="Rectangle 7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30091" y="3515595"/>
            <a:ext cx="1731818" cy="872835"/>
            <a:chOff x="5209307" y="235527"/>
            <a:chExt cx="1731818" cy="872835"/>
          </a:xfrm>
        </p:grpSpPr>
        <p:sp>
          <p:nvSpPr>
            <p:cNvPr id="83" name="Rectangle 8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30091" y="3976260"/>
            <a:ext cx="1731818" cy="872835"/>
            <a:chOff x="5209307" y="235527"/>
            <a:chExt cx="1731818" cy="872835"/>
          </a:xfrm>
        </p:grpSpPr>
        <p:sp>
          <p:nvSpPr>
            <p:cNvPr id="87" name="Rectangle 8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30091" y="4436925"/>
            <a:ext cx="1731818" cy="872835"/>
            <a:chOff x="5209307" y="235527"/>
            <a:chExt cx="1731818" cy="872835"/>
          </a:xfrm>
        </p:grpSpPr>
        <p:sp>
          <p:nvSpPr>
            <p:cNvPr id="91" name="Rectangle 9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30091" y="4897590"/>
            <a:ext cx="1731818" cy="872835"/>
            <a:chOff x="5209307" y="235527"/>
            <a:chExt cx="1731818" cy="872835"/>
          </a:xfrm>
        </p:grpSpPr>
        <p:sp>
          <p:nvSpPr>
            <p:cNvPr id="95" name="Rectangle 9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30091" y="5358255"/>
            <a:ext cx="1731818" cy="872835"/>
            <a:chOff x="5209307" y="235527"/>
            <a:chExt cx="1731818" cy="872835"/>
          </a:xfrm>
        </p:grpSpPr>
        <p:sp>
          <p:nvSpPr>
            <p:cNvPr id="99" name="Rectangle 9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06581" y="277092"/>
            <a:ext cx="4572001" cy="61791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5230091" y="5818920"/>
            <a:ext cx="1731818" cy="872835"/>
            <a:chOff x="5209307" y="235527"/>
            <a:chExt cx="1731818" cy="872835"/>
          </a:xfrm>
        </p:grpSpPr>
        <p:sp>
          <p:nvSpPr>
            <p:cNvPr id="103" name="Rectangle 10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996544" y="318655"/>
            <a:ext cx="4412351" cy="6084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5418" y="831272"/>
            <a:ext cx="3435927" cy="10756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478649"/>
              </a:avLst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33854" y="2272145"/>
            <a:ext cx="3311237" cy="2364296"/>
            <a:chOff x="7633854" y="2272145"/>
            <a:chExt cx="3311237" cy="2364296"/>
          </a:xfrm>
        </p:grpSpPr>
        <p:sp>
          <p:nvSpPr>
            <p:cNvPr id="11" name="TextBox 10"/>
            <p:cNvSpPr txBox="1"/>
            <p:nvPr/>
          </p:nvSpPr>
          <p:spPr>
            <a:xfrm>
              <a:off x="7633854" y="2272145"/>
              <a:ext cx="651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 </a:t>
              </a:r>
              <a:endPara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4692" y="3990110"/>
              <a:ext cx="554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 </a:t>
              </a:r>
              <a:endPara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53600" y="2272145"/>
              <a:ext cx="1011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আতা</a:t>
              </a:r>
              <a:r>
                <a:rPr lang="en-US" sz="3600" b="1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725891" y="3920837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অজগর</a:t>
              </a:r>
              <a:r>
                <a:rPr lang="en-US" sz="3600" b="1" dirty="0" smtClean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455236" y="595746"/>
            <a:ext cx="1704109" cy="1593272"/>
            <a:chOff x="8326582" y="2604655"/>
            <a:chExt cx="1704109" cy="159327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326582" y="2604655"/>
              <a:ext cx="1704109" cy="13716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8368145" y="2729345"/>
              <a:ext cx="1343891" cy="14685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8382000" y="5375564"/>
            <a:ext cx="1801092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ArchDown">
              <a:avLst>
                <a:gd name="adj" fmla="val 19432843"/>
              </a:avLst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4618" y="872837"/>
            <a:ext cx="3574472" cy="12003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43845"/>
              </a:avLst>
            </a:prstTxWarp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0545" y="2175164"/>
            <a:ext cx="4059382" cy="26046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0"/>
            <a:endCxn id="23" idx="2"/>
          </p:cNvCxnSpPr>
          <p:nvPr/>
        </p:nvCxnSpPr>
        <p:spPr>
          <a:xfrm>
            <a:off x="2930236" y="2175164"/>
            <a:ext cx="0" cy="26046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1"/>
          </p:cNvCxnSpPr>
          <p:nvPr/>
        </p:nvCxnSpPr>
        <p:spPr>
          <a:xfrm flipV="1">
            <a:off x="900545" y="3467100"/>
            <a:ext cx="4100946" cy="10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05347" y="2452255"/>
            <a:ext cx="1233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27017" y="3768436"/>
            <a:ext cx="94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11236" y="2507673"/>
            <a:ext cx="128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38945" y="3754582"/>
            <a:ext cx="117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183091" y="6248400"/>
            <a:ext cx="123305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Page-13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142510" y="6234546"/>
            <a:ext cx="1025236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Page-14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48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7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7.40741E-7 L -0.3323 0.28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332509" y="235526"/>
            <a:ext cx="5763491" cy="626374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0" y="152398"/>
            <a:ext cx="5500262" cy="634538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5230091" y="152399"/>
            <a:ext cx="1731818" cy="872835"/>
            <a:chOff x="5209307" y="235527"/>
            <a:chExt cx="1731818" cy="872835"/>
          </a:xfrm>
        </p:grpSpPr>
        <p:sp>
          <p:nvSpPr>
            <p:cNvPr id="3" name="Rectangle 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rc 3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230091" y="512618"/>
            <a:ext cx="1731818" cy="872835"/>
            <a:chOff x="5209307" y="235527"/>
            <a:chExt cx="1731818" cy="872835"/>
          </a:xfrm>
        </p:grpSpPr>
        <p:sp>
          <p:nvSpPr>
            <p:cNvPr id="55" name="Rectangle 5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230091" y="886691"/>
            <a:ext cx="1731818" cy="872835"/>
            <a:chOff x="5209307" y="235527"/>
            <a:chExt cx="1731818" cy="872835"/>
          </a:xfrm>
        </p:grpSpPr>
        <p:sp>
          <p:nvSpPr>
            <p:cNvPr id="59" name="Rectangle 5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30091" y="1274617"/>
            <a:ext cx="1731818" cy="872835"/>
            <a:chOff x="5209307" y="235527"/>
            <a:chExt cx="1731818" cy="872835"/>
          </a:xfrm>
        </p:grpSpPr>
        <p:sp>
          <p:nvSpPr>
            <p:cNvPr id="63" name="Rectangle 6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30091" y="1676400"/>
            <a:ext cx="1731818" cy="872835"/>
            <a:chOff x="5209307" y="235527"/>
            <a:chExt cx="1731818" cy="872835"/>
          </a:xfrm>
        </p:grpSpPr>
        <p:sp>
          <p:nvSpPr>
            <p:cNvPr id="67" name="Rectangle 6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230091" y="2133600"/>
            <a:ext cx="1731818" cy="872835"/>
            <a:chOff x="5209307" y="235527"/>
            <a:chExt cx="1731818" cy="872835"/>
          </a:xfrm>
        </p:grpSpPr>
        <p:sp>
          <p:nvSpPr>
            <p:cNvPr id="71" name="Rectangle 7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30091" y="2594265"/>
            <a:ext cx="1731818" cy="872835"/>
            <a:chOff x="5209307" y="235527"/>
            <a:chExt cx="1731818" cy="872835"/>
          </a:xfrm>
        </p:grpSpPr>
        <p:sp>
          <p:nvSpPr>
            <p:cNvPr id="75" name="Rectangle 7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30091" y="3054930"/>
            <a:ext cx="1731818" cy="872835"/>
            <a:chOff x="5209307" y="235527"/>
            <a:chExt cx="1731818" cy="872835"/>
          </a:xfrm>
        </p:grpSpPr>
        <p:sp>
          <p:nvSpPr>
            <p:cNvPr id="79" name="Rectangle 7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30091" y="3515595"/>
            <a:ext cx="1731818" cy="872835"/>
            <a:chOff x="5209307" y="235527"/>
            <a:chExt cx="1731818" cy="872835"/>
          </a:xfrm>
        </p:grpSpPr>
        <p:sp>
          <p:nvSpPr>
            <p:cNvPr id="83" name="Rectangle 8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30091" y="3976260"/>
            <a:ext cx="1731818" cy="872835"/>
            <a:chOff x="5209307" y="235527"/>
            <a:chExt cx="1731818" cy="872835"/>
          </a:xfrm>
        </p:grpSpPr>
        <p:sp>
          <p:nvSpPr>
            <p:cNvPr id="87" name="Rectangle 86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230091" y="4436925"/>
            <a:ext cx="1731818" cy="872835"/>
            <a:chOff x="5209307" y="235527"/>
            <a:chExt cx="1731818" cy="872835"/>
          </a:xfrm>
        </p:grpSpPr>
        <p:sp>
          <p:nvSpPr>
            <p:cNvPr id="91" name="Rectangle 90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30091" y="4897590"/>
            <a:ext cx="1731818" cy="872835"/>
            <a:chOff x="5209307" y="235527"/>
            <a:chExt cx="1731818" cy="872835"/>
          </a:xfrm>
        </p:grpSpPr>
        <p:sp>
          <p:nvSpPr>
            <p:cNvPr id="95" name="Rectangle 94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230091" y="5358255"/>
            <a:ext cx="1731818" cy="872835"/>
            <a:chOff x="5209307" y="235527"/>
            <a:chExt cx="1731818" cy="872835"/>
          </a:xfrm>
        </p:grpSpPr>
        <p:sp>
          <p:nvSpPr>
            <p:cNvPr id="99" name="Rectangle 98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Arc 100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230091" y="5818920"/>
            <a:ext cx="1731818" cy="872835"/>
            <a:chOff x="5209307" y="235527"/>
            <a:chExt cx="1731818" cy="872835"/>
          </a:xfrm>
        </p:grpSpPr>
        <p:sp>
          <p:nvSpPr>
            <p:cNvPr id="103" name="Rectangle 102"/>
            <p:cNvSpPr/>
            <p:nvPr/>
          </p:nvSpPr>
          <p:spPr>
            <a:xfrm>
              <a:off x="6289964" y="318655"/>
              <a:ext cx="651161" cy="26323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209307" y="249380"/>
              <a:ext cx="748146" cy="2770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c 104"/>
            <p:cNvSpPr/>
            <p:nvPr/>
          </p:nvSpPr>
          <p:spPr>
            <a:xfrm>
              <a:off x="5760027" y="235527"/>
              <a:ext cx="671946" cy="872835"/>
            </a:xfrm>
            <a:prstGeom prst="arc">
              <a:avLst>
                <a:gd name="adj1" fmla="val 12946132"/>
                <a:gd name="adj2" fmla="val 19923064"/>
              </a:avLst>
            </a:prstGeom>
            <a:ln w="571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6996545" y="240216"/>
            <a:ext cx="4467771" cy="59787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9891" y="429491"/>
            <a:ext cx="3823854" cy="954107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645217" y="1681595"/>
            <a:ext cx="69292" cy="3444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6" idx="3"/>
          </p:cNvCxnSpPr>
          <p:nvPr/>
        </p:nvCxnSpPr>
        <p:spPr>
          <a:xfrm>
            <a:off x="7259781" y="3467100"/>
            <a:ext cx="41425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162800" y="1659082"/>
            <a:ext cx="4516582" cy="3616036"/>
            <a:chOff x="7162800" y="1659082"/>
            <a:chExt cx="4516582" cy="3616036"/>
          </a:xfrm>
        </p:grpSpPr>
        <p:sp>
          <p:nvSpPr>
            <p:cNvPr id="16" name="Rectangle 15"/>
            <p:cNvSpPr/>
            <p:nvPr/>
          </p:nvSpPr>
          <p:spPr>
            <a:xfrm>
              <a:off x="7162800" y="1659082"/>
              <a:ext cx="4239491" cy="361603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06145" y="2230581"/>
              <a:ext cx="554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00" y="3837709"/>
              <a:ext cx="512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86800" y="1731819"/>
              <a:ext cx="762000" cy="651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অজ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34946" y="1717964"/>
              <a:ext cx="10113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কলম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377054" y="1704109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ছাগল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86800" y="2396837"/>
              <a:ext cx="11914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অজগর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086109" y="2355273"/>
              <a:ext cx="101138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অজু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28364" y="3588327"/>
              <a:ext cx="1233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আমড়া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864436" y="3602181"/>
              <a:ext cx="886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বাবা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769926" y="4197927"/>
              <a:ext cx="1427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আপেল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598727" y="3616036"/>
              <a:ext cx="1080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মামা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016837" y="4184073"/>
              <a:ext cx="11637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আলো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8645237" y="1731819"/>
            <a:ext cx="914400" cy="623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603673" y="2369127"/>
            <a:ext cx="1413164" cy="748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002982" y="2341417"/>
            <a:ext cx="845127" cy="637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672946" y="3574474"/>
            <a:ext cx="1246909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686800" y="4156364"/>
            <a:ext cx="1385454" cy="637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975272" y="4128654"/>
            <a:ext cx="1080655" cy="65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10307782" y="6151419"/>
            <a:ext cx="103909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Page-15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81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156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56</cp:revision>
  <dcterms:created xsi:type="dcterms:W3CDTF">2021-07-22T17:58:39Z</dcterms:created>
  <dcterms:modified xsi:type="dcterms:W3CDTF">2021-07-23T21:12:36Z</dcterms:modified>
</cp:coreProperties>
</file>