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2"/>
  </p:notesMasterIdLst>
  <p:sldIdLst>
    <p:sldId id="347" r:id="rId2"/>
    <p:sldId id="342" r:id="rId3"/>
    <p:sldId id="343" r:id="rId4"/>
    <p:sldId id="338" r:id="rId5"/>
    <p:sldId id="345" r:id="rId6"/>
    <p:sldId id="277" r:id="rId7"/>
    <p:sldId id="328" r:id="rId8"/>
    <p:sldId id="330" r:id="rId9"/>
    <p:sldId id="324" r:id="rId10"/>
    <p:sldId id="322" r:id="rId11"/>
    <p:sldId id="348" r:id="rId12"/>
    <p:sldId id="325" r:id="rId13"/>
    <p:sldId id="311" r:id="rId14"/>
    <p:sldId id="337" r:id="rId15"/>
    <p:sldId id="331" r:id="rId16"/>
    <p:sldId id="332" r:id="rId17"/>
    <p:sldId id="334" r:id="rId18"/>
    <p:sldId id="336" r:id="rId19"/>
    <p:sldId id="313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66"/>
    <a:srgbClr val="0A7E04"/>
    <a:srgbClr val="CC3399"/>
    <a:srgbClr val="4BDF17"/>
    <a:srgbClr val="00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778" autoAdjust="0"/>
  </p:normalViewPr>
  <p:slideViewPr>
    <p:cSldViewPr snapToGrid="0">
      <p:cViewPr varScale="1">
        <p:scale>
          <a:sx n="79" d="100"/>
          <a:sy n="79" d="100"/>
        </p:scale>
        <p:origin x="96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F4926-0B9C-461D-886E-8C293B0A713B}" type="datetimeFigureOut">
              <a:rPr lang="en-US" smtClean="0"/>
              <a:pPr/>
              <a:t>23-Jul-21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758A-A7B0-49A9-AE7B-956A5AFBB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758A-A7B0-49A9-AE7B-956A5AFBB2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7406CED-B7B0-414B-89A8-01C2AEFC8D87}" type="datetimeFigureOut">
              <a:rPr lang="en-US" smtClean="0"/>
              <a:pPr/>
              <a:t>23-Jul-21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93449E4-987E-43AA-B6EC-471ED20A0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1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6CED-B7B0-414B-89A8-01C2AEFC8D87}" type="datetimeFigureOut">
              <a:rPr lang="en-US" smtClean="0"/>
              <a:pPr/>
              <a:t>23-Jul-21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49E4-987E-43AA-B6EC-471ED20A0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406CED-B7B0-414B-89A8-01C2AEFC8D87}" type="datetimeFigureOut">
              <a:rPr lang="en-US" smtClean="0"/>
              <a:pPr/>
              <a:t>23-Jul-21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93449E4-987E-43AA-B6EC-471ED20A0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6CED-B7B0-414B-89A8-01C2AEFC8D87}" type="datetimeFigureOut">
              <a:rPr lang="en-US" smtClean="0"/>
              <a:pPr/>
              <a:t>23-Jul-21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49E4-987E-43AA-B6EC-471ED20A0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5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406CED-B7B0-414B-89A8-01C2AEFC8D87}" type="datetimeFigureOut">
              <a:rPr lang="en-US" smtClean="0"/>
              <a:pPr/>
              <a:t>23-Jul-21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93449E4-987E-43AA-B6EC-471ED20A0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406CED-B7B0-414B-89A8-01C2AEFC8D87}" type="datetimeFigureOut">
              <a:rPr lang="en-US" smtClean="0"/>
              <a:pPr/>
              <a:t>23-Jul-21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93449E4-987E-43AA-B6EC-471ED20A0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9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406CED-B7B0-414B-89A8-01C2AEFC8D87}" type="datetimeFigureOut">
              <a:rPr lang="en-US" smtClean="0"/>
              <a:pPr/>
              <a:t>23-Jul-21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93449E4-987E-43AA-B6EC-471ED20A0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6CED-B7B0-414B-89A8-01C2AEFC8D87}" type="datetimeFigureOut">
              <a:rPr lang="en-US" smtClean="0"/>
              <a:pPr/>
              <a:t>23-Jul-21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49E4-987E-43AA-B6EC-471ED20A0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0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406CED-B7B0-414B-89A8-01C2AEFC8D87}" type="datetimeFigureOut">
              <a:rPr lang="en-US" smtClean="0"/>
              <a:pPr/>
              <a:t>23-Jul-21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93449E4-987E-43AA-B6EC-471ED20A0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3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6CED-B7B0-414B-89A8-01C2AEFC8D87}" type="datetimeFigureOut">
              <a:rPr lang="en-US" smtClean="0"/>
              <a:pPr/>
              <a:t>23-Jul-21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49E4-987E-43AA-B6EC-471ED20A0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0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7406CED-B7B0-414B-89A8-01C2AEFC8D87}" type="datetimeFigureOut">
              <a:rPr lang="en-US" smtClean="0"/>
              <a:pPr/>
              <a:t>23-Jul-21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93449E4-987E-43AA-B6EC-471ED20A0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7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6CED-B7B0-414B-89A8-01C2AEFC8D87}" type="datetimeFigureOut">
              <a:rPr lang="en-US" smtClean="0"/>
              <a:pPr/>
              <a:t>23-Jul-21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49E4-987E-43AA-B6EC-471ED20A0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8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E71104-66DF-4FE0-B6FD-BDEBF98CAFC3}"/>
              </a:ext>
            </a:extLst>
          </p:cNvPr>
          <p:cNvSpPr/>
          <p:nvPr/>
        </p:nvSpPr>
        <p:spPr>
          <a:xfrm>
            <a:off x="6310854" y="5367659"/>
            <a:ext cx="540078" cy="12014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১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8DEE29-8502-45A1-9E23-295763B297AB}"/>
              </a:ext>
            </a:extLst>
          </p:cNvPr>
          <p:cNvSpPr/>
          <p:nvPr/>
        </p:nvSpPr>
        <p:spPr>
          <a:xfrm>
            <a:off x="9021562" y="3913111"/>
            <a:ext cx="540078" cy="267714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১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2C584C-CF36-4847-8F8C-A967D14141A6}"/>
              </a:ext>
            </a:extLst>
          </p:cNvPr>
          <p:cNvSpPr/>
          <p:nvPr/>
        </p:nvSpPr>
        <p:spPr>
          <a:xfrm>
            <a:off x="9635232" y="3526850"/>
            <a:ext cx="540078" cy="305819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২</a:t>
            </a:r>
          </a:p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7D7B4E-85B1-410C-8A8F-896BC82C4750}"/>
              </a:ext>
            </a:extLst>
          </p:cNvPr>
          <p:cNvSpPr/>
          <p:nvPr/>
        </p:nvSpPr>
        <p:spPr>
          <a:xfrm>
            <a:off x="10252347" y="3178832"/>
            <a:ext cx="540078" cy="34198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৩</a:t>
            </a:r>
          </a:p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6BA8EC-E825-4821-827E-B506988E5D2D}"/>
              </a:ext>
            </a:extLst>
          </p:cNvPr>
          <p:cNvSpPr/>
          <p:nvPr/>
        </p:nvSpPr>
        <p:spPr>
          <a:xfrm>
            <a:off x="6927966" y="4998079"/>
            <a:ext cx="540078" cy="157058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২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3EF0BB-35D6-428D-B09A-3A425244BB07}"/>
              </a:ext>
            </a:extLst>
          </p:cNvPr>
          <p:cNvSpPr/>
          <p:nvPr/>
        </p:nvSpPr>
        <p:spPr>
          <a:xfrm>
            <a:off x="7540958" y="4635322"/>
            <a:ext cx="540078" cy="19333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7540EE-8CEA-4CF5-A5BF-CFC00078C563}"/>
              </a:ext>
            </a:extLst>
          </p:cNvPr>
          <p:cNvSpPr/>
          <p:nvPr/>
        </p:nvSpPr>
        <p:spPr>
          <a:xfrm>
            <a:off x="8156347" y="4278542"/>
            <a:ext cx="540078" cy="23143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৪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82C109-36F5-4DF0-8712-79CCF51978C6}"/>
              </a:ext>
            </a:extLst>
          </p:cNvPr>
          <p:cNvSpPr/>
          <p:nvPr/>
        </p:nvSpPr>
        <p:spPr>
          <a:xfrm>
            <a:off x="10869452" y="2806931"/>
            <a:ext cx="540078" cy="379175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৪</a:t>
            </a:r>
          </a:p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1A9B74-A8DA-4D68-86A6-6F88EA2D6394}"/>
              </a:ext>
            </a:extLst>
          </p:cNvPr>
          <p:cNvSpPr/>
          <p:nvPr/>
        </p:nvSpPr>
        <p:spPr>
          <a:xfrm>
            <a:off x="5400554" y="5391478"/>
            <a:ext cx="540078" cy="12014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৪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4E43C7-B688-4D9C-BC26-64F24F5F20F2}"/>
              </a:ext>
            </a:extLst>
          </p:cNvPr>
          <p:cNvSpPr/>
          <p:nvPr/>
        </p:nvSpPr>
        <p:spPr>
          <a:xfrm>
            <a:off x="4779262" y="4998078"/>
            <a:ext cx="540078" cy="157058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৩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FB2EBA-9031-45D9-9E16-20E65B9A40A8}"/>
              </a:ext>
            </a:extLst>
          </p:cNvPr>
          <p:cNvSpPr/>
          <p:nvPr/>
        </p:nvSpPr>
        <p:spPr>
          <a:xfrm>
            <a:off x="4155105" y="4635321"/>
            <a:ext cx="540078" cy="19333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২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6D26D0-C891-4517-9609-EF244AE2BB34}"/>
              </a:ext>
            </a:extLst>
          </p:cNvPr>
          <p:cNvSpPr/>
          <p:nvPr/>
        </p:nvSpPr>
        <p:spPr>
          <a:xfrm>
            <a:off x="3522532" y="4278542"/>
            <a:ext cx="540078" cy="23143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১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6A3A98-C377-4490-91E0-8009DEB4A3C7}"/>
              </a:ext>
            </a:extLst>
          </p:cNvPr>
          <p:cNvSpPr/>
          <p:nvPr/>
        </p:nvSpPr>
        <p:spPr>
          <a:xfrm>
            <a:off x="2672693" y="3921543"/>
            <a:ext cx="540078" cy="267714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৪</a:t>
            </a:r>
          </a:p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9F5AF4-0E6E-436E-B980-F29B059B6748}"/>
              </a:ext>
            </a:extLst>
          </p:cNvPr>
          <p:cNvSpPr/>
          <p:nvPr/>
        </p:nvSpPr>
        <p:spPr>
          <a:xfrm>
            <a:off x="2049010" y="3532066"/>
            <a:ext cx="540078" cy="305819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৩</a:t>
            </a:r>
          </a:p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50CC2A-772C-4BB1-A779-356086CE341C}"/>
              </a:ext>
            </a:extLst>
          </p:cNvPr>
          <p:cNvSpPr/>
          <p:nvPr/>
        </p:nvSpPr>
        <p:spPr>
          <a:xfrm>
            <a:off x="1425330" y="3175198"/>
            <a:ext cx="540078" cy="34198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২</a:t>
            </a:r>
          </a:p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E29149-A4FE-4D55-959D-49288341FE1B}"/>
              </a:ext>
            </a:extLst>
          </p:cNvPr>
          <p:cNvSpPr/>
          <p:nvPr/>
        </p:nvSpPr>
        <p:spPr>
          <a:xfrm>
            <a:off x="813085" y="2806931"/>
            <a:ext cx="540078" cy="379175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১</a:t>
            </a:r>
          </a:p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517A36-1515-413E-B1FA-19ECC8E605A3}"/>
              </a:ext>
            </a:extLst>
          </p:cNvPr>
          <p:cNvSpPr/>
          <p:nvPr/>
        </p:nvSpPr>
        <p:spPr>
          <a:xfrm>
            <a:off x="-760954" y="1214652"/>
            <a:ext cx="13403171" cy="9949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b="1" dirty="0">
                <a:ln w="11430"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1430"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11500" b="1" dirty="0">
                <a:ln w="11430"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1430"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11500" b="1" dirty="0">
                <a:ln w="11430"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6542B-80BE-40B5-9123-3E276BCF0AD3}"/>
              </a:ext>
            </a:extLst>
          </p:cNvPr>
          <p:cNvSpPr/>
          <p:nvPr/>
        </p:nvSpPr>
        <p:spPr>
          <a:xfrm>
            <a:off x="1370738" y="2034767"/>
            <a:ext cx="95285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 w="11430"/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8800" b="1" dirty="0">
                <a:ln w="11430"/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1430"/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>
                <a:ln w="11430"/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1430"/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1430"/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39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6D40AA1-2468-41C1-8C5B-97F67750D059}"/>
              </a:ext>
            </a:extLst>
          </p:cNvPr>
          <p:cNvGrpSpPr/>
          <p:nvPr/>
        </p:nvGrpSpPr>
        <p:grpSpPr>
          <a:xfrm>
            <a:off x="3493008" y="1203960"/>
            <a:ext cx="5205984" cy="4450080"/>
            <a:chOff x="4888992" y="1603248"/>
            <a:chExt cx="5205984" cy="445008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2BD73CA-BE1C-4006-B54C-1DE884B79282}"/>
                </a:ext>
              </a:extLst>
            </p:cNvPr>
            <p:cNvSpPr/>
            <p:nvPr/>
          </p:nvSpPr>
          <p:spPr>
            <a:xfrm>
              <a:off x="4888992" y="1603248"/>
              <a:ext cx="5205984" cy="44500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F7A3ED1-BF89-470E-8E23-28E8A69943E0}"/>
                </a:ext>
              </a:extLst>
            </p:cNvPr>
            <p:cNvSpPr/>
            <p:nvPr/>
          </p:nvSpPr>
          <p:spPr>
            <a:xfrm>
              <a:off x="5388422" y="1978083"/>
              <a:ext cx="4115229" cy="76944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spc="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গুণ্য×গুণক</a:t>
              </a:r>
              <a:r>
                <a:rPr lang="en-US" sz="4400" b="1" spc="300" dirty="0">
                  <a:latin typeface="NikoshBAN" panose="02000000000000000000" pitchFamily="2" charset="0"/>
                  <a:cs typeface="NikoshBAN" panose="02000000000000000000" pitchFamily="2" charset="0"/>
                </a:rPr>
                <a:t>= </a:t>
              </a:r>
              <a:r>
                <a:rPr lang="en-US" sz="4400" b="1" spc="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গুণফল</a:t>
              </a:r>
              <a:endParaRPr lang="en-US" sz="4400" b="1" spc="3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3C42AB-ADB3-49D7-B904-F79330F63FDA}"/>
                </a:ext>
              </a:extLst>
            </p:cNvPr>
            <p:cNvSpPr/>
            <p:nvPr/>
          </p:nvSpPr>
          <p:spPr>
            <a:xfrm>
              <a:off x="5388422" y="4110476"/>
              <a:ext cx="4150495" cy="76944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spc="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গুণফল÷গুণ্য</a:t>
              </a:r>
              <a:r>
                <a:rPr lang="en-US" sz="4400" b="1" spc="300" dirty="0">
                  <a:latin typeface="NikoshBAN" panose="02000000000000000000" pitchFamily="2" charset="0"/>
                  <a:cs typeface="NikoshBAN" panose="02000000000000000000" pitchFamily="2" charset="0"/>
                </a:rPr>
                <a:t>= </a:t>
              </a:r>
              <a:r>
                <a:rPr lang="en-US" sz="4400" b="1" spc="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গূণক</a:t>
              </a:r>
              <a:endParaRPr lang="en-US" sz="4400" b="1" spc="3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FD3FDB-7410-430D-A1AA-8430B1E24D40}"/>
                </a:ext>
              </a:extLst>
            </p:cNvPr>
            <p:cNvSpPr/>
            <p:nvPr/>
          </p:nvSpPr>
          <p:spPr>
            <a:xfrm>
              <a:off x="5388422" y="4870031"/>
              <a:ext cx="4150495" cy="76944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spc="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গুণফল÷গুণক</a:t>
              </a:r>
              <a:r>
                <a:rPr lang="en-US" sz="4400" b="1" spc="3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r>
                <a:rPr lang="en-US" sz="4400" b="1" spc="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গুণ্য</a:t>
              </a:r>
              <a:endParaRPr lang="en-US" sz="4400" b="1" spc="3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Arrow: Up-Down 7">
              <a:extLst>
                <a:ext uri="{FF2B5EF4-FFF2-40B4-BE49-F238E27FC236}">
                  <a16:creationId xmlns:a16="http://schemas.microsoft.com/office/drawing/2014/main" id="{8BFD9CB4-9D9B-468C-9080-C275FAFAD7BF}"/>
                </a:ext>
              </a:extLst>
            </p:cNvPr>
            <p:cNvSpPr/>
            <p:nvPr/>
          </p:nvSpPr>
          <p:spPr>
            <a:xfrm>
              <a:off x="7168895" y="2950464"/>
              <a:ext cx="377952" cy="1011936"/>
            </a:xfrm>
            <a:prstGeom prst="up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451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8AB0494-665B-4A00-85E1-FFD6E0B736A1}"/>
              </a:ext>
            </a:extLst>
          </p:cNvPr>
          <p:cNvGrpSpPr/>
          <p:nvPr/>
        </p:nvGrpSpPr>
        <p:grpSpPr>
          <a:xfrm>
            <a:off x="2154937" y="1687068"/>
            <a:ext cx="7882126" cy="4654296"/>
            <a:chOff x="2036064" y="967740"/>
            <a:chExt cx="7882126" cy="465429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960DCF7-688E-4E8C-9FD0-9E7E279F6D1E}"/>
                </a:ext>
              </a:extLst>
            </p:cNvPr>
            <p:cNvSpPr/>
            <p:nvPr/>
          </p:nvSpPr>
          <p:spPr>
            <a:xfrm>
              <a:off x="2036064" y="967740"/>
              <a:ext cx="7882126" cy="465429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01A213-E80C-4F55-81DD-1DB42C61377A}"/>
                </a:ext>
              </a:extLst>
            </p:cNvPr>
            <p:cNvSpPr/>
            <p:nvPr/>
          </p:nvSpPr>
          <p:spPr>
            <a:xfrm>
              <a:off x="3267456" y="1981200"/>
              <a:ext cx="865632" cy="652272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CAE9805-B5A6-458E-BC64-78B2A8749E6E}"/>
                </a:ext>
              </a:extLst>
            </p:cNvPr>
            <p:cNvSpPr/>
            <p:nvPr/>
          </p:nvSpPr>
          <p:spPr>
            <a:xfrm>
              <a:off x="4334256" y="1981200"/>
              <a:ext cx="786386" cy="6522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5CC05906-FB49-4324-9FFB-C838B51B098B}"/>
                </a:ext>
              </a:extLst>
            </p:cNvPr>
            <p:cNvSpPr/>
            <p:nvPr/>
          </p:nvSpPr>
          <p:spPr>
            <a:xfrm>
              <a:off x="5120642" y="1981200"/>
              <a:ext cx="1048510" cy="646176"/>
            </a:xfrm>
            <a:prstGeom prst="triangle">
              <a:avLst>
                <a:gd name="adj" fmla="val 48837"/>
              </a:avLst>
            </a:prstGeom>
            <a:solidFill>
              <a:srgbClr val="00B0F0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5324EFC-1C8A-4608-B2F0-37D18D413456}"/>
                </a:ext>
              </a:extLst>
            </p:cNvPr>
            <p:cNvSpPr/>
            <p:nvPr/>
          </p:nvSpPr>
          <p:spPr>
            <a:xfrm>
              <a:off x="6608064" y="1981200"/>
              <a:ext cx="786386" cy="6522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3BF81B-2A68-45F1-AB1D-3CDF5F7684FA}"/>
                </a:ext>
              </a:extLst>
            </p:cNvPr>
            <p:cNvSpPr/>
            <p:nvPr/>
          </p:nvSpPr>
          <p:spPr>
            <a:xfrm>
              <a:off x="7833362" y="1761744"/>
              <a:ext cx="865632" cy="865632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F09D4C-5A78-49E2-A64B-382B5B3B8F30}"/>
                </a:ext>
              </a:extLst>
            </p:cNvPr>
            <p:cNvSpPr/>
            <p:nvPr/>
          </p:nvSpPr>
          <p:spPr>
            <a:xfrm>
              <a:off x="5303520" y="2968752"/>
              <a:ext cx="865632" cy="652272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6074FD3-72C4-47B4-A875-7805CFEE3EA1}"/>
                </a:ext>
              </a:extLst>
            </p:cNvPr>
            <p:cNvSpPr/>
            <p:nvPr/>
          </p:nvSpPr>
          <p:spPr>
            <a:xfrm>
              <a:off x="4334256" y="3098292"/>
              <a:ext cx="786386" cy="6522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</a:rPr>
                <a:t>÷</a:t>
              </a: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2FFD39C-3C9D-4CFD-86B3-5F98E2D0E15E}"/>
                </a:ext>
              </a:extLst>
            </p:cNvPr>
            <p:cNvSpPr/>
            <p:nvPr/>
          </p:nvSpPr>
          <p:spPr>
            <a:xfrm>
              <a:off x="7741923" y="2947416"/>
              <a:ext cx="1048510" cy="646176"/>
            </a:xfrm>
            <a:prstGeom prst="triangle">
              <a:avLst>
                <a:gd name="adj" fmla="val 48837"/>
              </a:avLst>
            </a:prstGeom>
            <a:solidFill>
              <a:srgbClr val="00B0F0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B3D482E-844A-4490-B975-24976B667BF5}"/>
                </a:ext>
              </a:extLst>
            </p:cNvPr>
            <p:cNvSpPr/>
            <p:nvPr/>
          </p:nvSpPr>
          <p:spPr>
            <a:xfrm>
              <a:off x="6608064" y="3098292"/>
              <a:ext cx="786386" cy="6522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E8F3A03-1B20-491C-9327-27BC67C570F5}"/>
                </a:ext>
              </a:extLst>
            </p:cNvPr>
            <p:cNvSpPr/>
            <p:nvPr/>
          </p:nvSpPr>
          <p:spPr>
            <a:xfrm>
              <a:off x="3267456" y="2918460"/>
              <a:ext cx="865632" cy="865632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30B5AE-DF2B-4874-AEDB-58A065184741}"/>
                </a:ext>
              </a:extLst>
            </p:cNvPr>
            <p:cNvSpPr/>
            <p:nvPr/>
          </p:nvSpPr>
          <p:spPr>
            <a:xfrm>
              <a:off x="7833362" y="4175760"/>
              <a:ext cx="865632" cy="652272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1FC12EE-1994-4411-9FA2-3202E90FF004}"/>
                </a:ext>
              </a:extLst>
            </p:cNvPr>
            <p:cNvSpPr/>
            <p:nvPr/>
          </p:nvSpPr>
          <p:spPr>
            <a:xfrm>
              <a:off x="4334256" y="4209288"/>
              <a:ext cx="786386" cy="6522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</a:rPr>
                <a:t>÷</a:t>
              </a: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54EA5DF8-896C-4AB0-910A-560052B38AA3}"/>
                </a:ext>
              </a:extLst>
            </p:cNvPr>
            <p:cNvSpPr/>
            <p:nvPr/>
          </p:nvSpPr>
          <p:spPr>
            <a:xfrm>
              <a:off x="5266942" y="4069080"/>
              <a:ext cx="1048510" cy="646176"/>
            </a:xfrm>
            <a:prstGeom prst="triangle">
              <a:avLst>
                <a:gd name="adj" fmla="val 48837"/>
              </a:avLst>
            </a:prstGeom>
            <a:solidFill>
              <a:srgbClr val="00B0F0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B1FBC15-3129-49EC-AEA9-EBA3087F63A1}"/>
                </a:ext>
              </a:extLst>
            </p:cNvPr>
            <p:cNvSpPr/>
            <p:nvPr/>
          </p:nvSpPr>
          <p:spPr>
            <a:xfrm>
              <a:off x="6608064" y="4209288"/>
              <a:ext cx="786386" cy="6522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B6A99C-61D6-48A3-BF99-4DD329681378}"/>
                </a:ext>
              </a:extLst>
            </p:cNvPr>
            <p:cNvSpPr/>
            <p:nvPr/>
          </p:nvSpPr>
          <p:spPr>
            <a:xfrm>
              <a:off x="3267456" y="4069080"/>
              <a:ext cx="865632" cy="865632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3C42F326-5747-4E86-9998-461412C1D8D6}"/>
              </a:ext>
            </a:extLst>
          </p:cNvPr>
          <p:cNvSpPr/>
          <p:nvPr/>
        </p:nvSpPr>
        <p:spPr>
          <a:xfrm>
            <a:off x="1414272" y="551117"/>
            <a:ext cx="9534144" cy="657225"/>
          </a:xfrm>
          <a:prstGeom prst="round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8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4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পারিঃ</a:t>
            </a:r>
            <a:endParaRPr lang="en-US" sz="4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3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26088" y="2216763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3769" y="2449291"/>
            <a:ext cx="2623455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37316" y="2449291"/>
            <a:ext cx="2623455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69091" y="2449291"/>
            <a:ext cx="2623455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39985" y="511629"/>
            <a:ext cx="3418116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ণের সূত্রাবলি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3769" y="3320148"/>
            <a:ext cx="2623455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37316" y="3320148"/>
            <a:ext cx="2623455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69091" y="3320148"/>
            <a:ext cx="2623455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3769" y="4191007"/>
            <a:ext cx="2623455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37316" y="4191007"/>
            <a:ext cx="2623455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469091" y="4191007"/>
            <a:ext cx="2623455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6088" y="3239389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26088" y="3968632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" name="Division Sign 1">
            <a:extLst>
              <a:ext uri="{FF2B5EF4-FFF2-40B4-BE49-F238E27FC236}">
                <a16:creationId xmlns:a16="http://schemas.microsoft.com/office/drawing/2014/main" id="{D7DEAECB-9186-409C-AE98-2DF3E1D775C3}"/>
              </a:ext>
            </a:extLst>
          </p:cNvPr>
          <p:cNvSpPr/>
          <p:nvPr/>
        </p:nvSpPr>
        <p:spPr>
          <a:xfrm>
            <a:off x="3687636" y="3429000"/>
            <a:ext cx="750680" cy="536492"/>
          </a:xfrm>
          <a:prstGeom prst="mathDivid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Sign 21">
            <a:extLst>
              <a:ext uri="{FF2B5EF4-FFF2-40B4-BE49-F238E27FC236}">
                <a16:creationId xmlns:a16="http://schemas.microsoft.com/office/drawing/2014/main" id="{6AFE3B5D-BC66-435E-A3DC-23FFEB687A2F}"/>
              </a:ext>
            </a:extLst>
          </p:cNvPr>
          <p:cNvSpPr/>
          <p:nvPr/>
        </p:nvSpPr>
        <p:spPr>
          <a:xfrm>
            <a:off x="3687636" y="4306118"/>
            <a:ext cx="750680" cy="536492"/>
          </a:xfrm>
          <a:prstGeom prst="mathDivid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BC84B88-1A53-4BAD-ABE2-F26216F4DC9F}"/>
              </a:ext>
            </a:extLst>
          </p:cNvPr>
          <p:cNvSpPr/>
          <p:nvPr/>
        </p:nvSpPr>
        <p:spPr>
          <a:xfrm>
            <a:off x="3763193" y="2449291"/>
            <a:ext cx="634412" cy="89548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3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1" grpId="0"/>
      <p:bldP spid="2" grpId="0" animBg="1"/>
      <p:bldP spid="2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que 17">
            <a:extLst>
              <a:ext uri="{FF2B5EF4-FFF2-40B4-BE49-F238E27FC236}">
                <a16:creationId xmlns:a16="http://schemas.microsoft.com/office/drawing/2014/main" id="{1898B3B4-2B9B-954E-872F-F6A7097EE0D4}"/>
              </a:ext>
            </a:extLst>
          </p:cNvPr>
          <p:cNvSpPr/>
          <p:nvPr/>
        </p:nvSpPr>
        <p:spPr>
          <a:xfrm>
            <a:off x="5753213" y="2539323"/>
            <a:ext cx="4882563" cy="2895599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৯০৬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২১৫=১৯৪৭৯০, এখানে গুণ্য, গুণক ও গুণফল বের করঃ 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4400549" y="580935"/>
            <a:ext cx="2933700" cy="1095465"/>
          </a:xfrm>
          <a:prstGeom prst="flowChartPunchedTap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24306" y="2539324"/>
            <a:ext cx="3639396" cy="2895599"/>
          </a:xfrm>
          <a:prstGeom prst="round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য়ে সমস্যাটি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20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C4A8F343-BBC9-7C47-9ECB-1391E54F4C08}"/>
              </a:ext>
            </a:extLst>
          </p:cNvPr>
          <p:cNvSpPr/>
          <p:nvPr/>
        </p:nvSpPr>
        <p:spPr>
          <a:xfrm>
            <a:off x="1760435" y="2438400"/>
            <a:ext cx="1765300" cy="1040042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8873D562-C1B2-8747-AE08-A1BD613185BC}"/>
              </a:ext>
            </a:extLst>
          </p:cNvPr>
          <p:cNvSpPr/>
          <p:nvPr/>
        </p:nvSpPr>
        <p:spPr>
          <a:xfrm>
            <a:off x="4497977" y="3615802"/>
            <a:ext cx="1765300" cy="1040041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>
            <a:extLst>
              <a:ext uri="{FF2B5EF4-FFF2-40B4-BE49-F238E27FC236}">
                <a16:creationId xmlns:a16="http://schemas.microsoft.com/office/drawing/2014/main" id="{FE280FF0-4E66-9A4E-AFF2-1240DF403FD8}"/>
              </a:ext>
            </a:extLst>
          </p:cNvPr>
          <p:cNvSpPr/>
          <p:nvPr/>
        </p:nvSpPr>
        <p:spPr>
          <a:xfrm>
            <a:off x="1778568" y="4793204"/>
            <a:ext cx="1765300" cy="1040041"/>
          </a:xfrm>
          <a:prstGeom prst="plaqu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দল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aque 17">
            <a:extLst>
              <a:ext uri="{FF2B5EF4-FFF2-40B4-BE49-F238E27FC236}">
                <a16:creationId xmlns:a16="http://schemas.microsoft.com/office/drawing/2014/main" id="{1898B3B4-2B9B-954E-872F-F6A7097EE0D4}"/>
              </a:ext>
            </a:extLst>
          </p:cNvPr>
          <p:cNvSpPr/>
          <p:nvPr/>
        </p:nvSpPr>
        <p:spPr>
          <a:xfrm>
            <a:off x="3646079" y="2438400"/>
            <a:ext cx="3230972" cy="1040041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৩১৭২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৮৯৮=?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laque 18">
            <a:extLst>
              <a:ext uri="{FF2B5EF4-FFF2-40B4-BE49-F238E27FC236}">
                <a16:creationId xmlns:a16="http://schemas.microsoft.com/office/drawing/2014/main" id="{57B90469-40DD-9E49-8554-9BF49C1F9681}"/>
              </a:ext>
            </a:extLst>
          </p:cNvPr>
          <p:cNvSpPr/>
          <p:nvPr/>
        </p:nvSpPr>
        <p:spPr>
          <a:xfrm>
            <a:off x="6368745" y="3615802"/>
            <a:ext cx="3228975" cy="1040041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৫০৬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২৯৪=?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laque 19">
            <a:extLst>
              <a:ext uri="{FF2B5EF4-FFF2-40B4-BE49-F238E27FC236}">
                <a16:creationId xmlns:a16="http://schemas.microsoft.com/office/drawing/2014/main" id="{EBDFC441-C0CE-7D43-9FC8-2B503D790B83}"/>
              </a:ext>
            </a:extLst>
          </p:cNvPr>
          <p:cNvSpPr/>
          <p:nvPr/>
        </p:nvSpPr>
        <p:spPr>
          <a:xfrm>
            <a:off x="3646079" y="4793204"/>
            <a:ext cx="3230972" cy="1040041"/>
          </a:xfrm>
          <a:prstGeom prst="plaqu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৪৩৯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৩২৮=?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4629149" y="152310"/>
            <a:ext cx="2933700" cy="1095465"/>
          </a:xfrm>
          <a:prstGeom prst="flowChartPunchedTap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418" y="1514475"/>
            <a:ext cx="7097814" cy="657225"/>
          </a:xfrm>
          <a:prstGeom prst="round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দলে ভাগ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য়ে সমস্যাটি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1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404879" y="622914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0420" y="1656615"/>
            <a:ext cx="606983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 দাওঃ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8B1580-23C5-8549-BC54-36313BD5425E}"/>
              </a:ext>
            </a:extLst>
          </p:cNvPr>
          <p:cNvSpPr txBox="1"/>
          <p:nvPr/>
        </p:nvSpPr>
        <p:spPr>
          <a:xfrm>
            <a:off x="1736145" y="2639393"/>
            <a:ext cx="38226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৪৩৯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৩২৮= কত?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1FA9BF-3FD3-1A40-845E-96664E2973CA}"/>
              </a:ext>
            </a:extLst>
          </p:cNvPr>
          <p:cNvSpPr txBox="1"/>
          <p:nvPr/>
        </p:nvSpPr>
        <p:spPr>
          <a:xfrm>
            <a:off x="2713997" y="3684866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১৪৩৯৯০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FEE98-86A5-9944-8DE2-A4859063DDC0}"/>
              </a:ext>
            </a:extLst>
          </p:cNvPr>
          <p:cNvSpPr txBox="1"/>
          <p:nvPr/>
        </p:nvSpPr>
        <p:spPr>
          <a:xfrm>
            <a:off x="2713996" y="4449312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১৪২৯৯২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3DD83D-8C5D-E348-8C8C-7797D3FDE122}"/>
              </a:ext>
            </a:extLst>
          </p:cNvPr>
          <p:cNvSpPr txBox="1"/>
          <p:nvPr/>
        </p:nvSpPr>
        <p:spPr>
          <a:xfrm>
            <a:off x="2699482" y="5218569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১৪৩৯৯২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E866D9-174A-0D4F-83A6-4F7A5ED11AFA}"/>
              </a:ext>
            </a:extLst>
          </p:cNvPr>
          <p:cNvSpPr txBox="1"/>
          <p:nvPr/>
        </p:nvSpPr>
        <p:spPr>
          <a:xfrm>
            <a:off x="2713995" y="5987825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৩৪৩৯৯২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AF124F-22FD-EC4C-B574-A179CC737EEF}"/>
              </a:ext>
            </a:extLst>
          </p:cNvPr>
          <p:cNvSpPr txBox="1"/>
          <p:nvPr/>
        </p:nvSpPr>
        <p:spPr>
          <a:xfrm>
            <a:off x="5573311" y="3670352"/>
            <a:ext cx="264177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CF41E6-A4B3-7641-B674-B595E3675F03}"/>
              </a:ext>
            </a:extLst>
          </p:cNvPr>
          <p:cNvSpPr txBox="1"/>
          <p:nvPr/>
        </p:nvSpPr>
        <p:spPr>
          <a:xfrm>
            <a:off x="5558797" y="4449311"/>
            <a:ext cx="26562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5FF70-D149-4843-96AF-46DD9010CB44}"/>
              </a:ext>
            </a:extLst>
          </p:cNvPr>
          <p:cNvSpPr txBox="1"/>
          <p:nvPr/>
        </p:nvSpPr>
        <p:spPr>
          <a:xfrm>
            <a:off x="5558797" y="5187870"/>
            <a:ext cx="265629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0DBDF-5401-B04D-92EE-1AF8F3AADDE2}"/>
              </a:ext>
            </a:extLst>
          </p:cNvPr>
          <p:cNvSpPr txBox="1"/>
          <p:nvPr/>
        </p:nvSpPr>
        <p:spPr>
          <a:xfrm>
            <a:off x="5573309" y="5973311"/>
            <a:ext cx="264177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4512796" y="363903"/>
            <a:ext cx="2811930" cy="101782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0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08B1580-23C5-8549-BC54-36313BD5425E}"/>
              </a:ext>
            </a:extLst>
          </p:cNvPr>
          <p:cNvSpPr txBox="1"/>
          <p:nvPr/>
        </p:nvSpPr>
        <p:spPr>
          <a:xfrm>
            <a:off x="2262976" y="952467"/>
            <a:ext cx="440452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৮৫৩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৯৬৭ =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FA9BF-3FD3-1A40-845E-96664E2973CA}"/>
              </a:ext>
            </a:extLst>
          </p:cNvPr>
          <p:cNvSpPr txBox="1"/>
          <p:nvPr/>
        </p:nvSpPr>
        <p:spPr>
          <a:xfrm>
            <a:off x="3018797" y="2262381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৮২৪৮৫২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3FEE98-86A5-9944-8DE2-A4859063DDC0}"/>
              </a:ext>
            </a:extLst>
          </p:cNvPr>
          <p:cNvSpPr txBox="1"/>
          <p:nvPr/>
        </p:nvSpPr>
        <p:spPr>
          <a:xfrm>
            <a:off x="3018796" y="3026827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৮২৭৮৫১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3DD83D-8C5D-E348-8C8C-7797D3FDE122}"/>
              </a:ext>
            </a:extLst>
          </p:cNvPr>
          <p:cNvSpPr txBox="1"/>
          <p:nvPr/>
        </p:nvSpPr>
        <p:spPr>
          <a:xfrm>
            <a:off x="3004282" y="3796084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৮২৩৮৫১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E866D9-174A-0D4F-83A6-4F7A5ED11AFA}"/>
              </a:ext>
            </a:extLst>
          </p:cNvPr>
          <p:cNvSpPr txBox="1"/>
          <p:nvPr/>
        </p:nvSpPr>
        <p:spPr>
          <a:xfrm>
            <a:off x="3018795" y="4565340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৮২৪৮৫১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AF124F-22FD-EC4C-B574-A179CC737EEF}"/>
              </a:ext>
            </a:extLst>
          </p:cNvPr>
          <p:cNvSpPr txBox="1"/>
          <p:nvPr/>
        </p:nvSpPr>
        <p:spPr>
          <a:xfrm>
            <a:off x="5878111" y="2247867"/>
            <a:ext cx="264177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CF41E6-A4B3-7641-B674-B595E3675F03}"/>
              </a:ext>
            </a:extLst>
          </p:cNvPr>
          <p:cNvSpPr txBox="1"/>
          <p:nvPr/>
        </p:nvSpPr>
        <p:spPr>
          <a:xfrm>
            <a:off x="5863597" y="3026826"/>
            <a:ext cx="26562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05FF70-D149-4843-96AF-46DD9010CB44}"/>
              </a:ext>
            </a:extLst>
          </p:cNvPr>
          <p:cNvSpPr txBox="1"/>
          <p:nvPr/>
        </p:nvSpPr>
        <p:spPr>
          <a:xfrm>
            <a:off x="5863597" y="3765385"/>
            <a:ext cx="26562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E0DBDF-5401-B04D-92EE-1AF8F3AADDE2}"/>
              </a:ext>
            </a:extLst>
          </p:cNvPr>
          <p:cNvSpPr txBox="1"/>
          <p:nvPr/>
        </p:nvSpPr>
        <p:spPr>
          <a:xfrm>
            <a:off x="5878109" y="4550826"/>
            <a:ext cx="264177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0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9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08B1580-23C5-8549-BC54-36313BD5425E}"/>
              </a:ext>
            </a:extLst>
          </p:cNvPr>
          <p:cNvSpPr txBox="1"/>
          <p:nvPr/>
        </p:nvSpPr>
        <p:spPr>
          <a:xfrm>
            <a:off x="2142322" y="1246771"/>
            <a:ext cx="747157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৭৩৯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৩১৮ = ২৩৫০০, এখানে গুণক কোনটি?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FA9BF-3FD3-1A40-845E-96664E2973CA}"/>
              </a:ext>
            </a:extLst>
          </p:cNvPr>
          <p:cNvSpPr txBox="1"/>
          <p:nvPr/>
        </p:nvSpPr>
        <p:spPr>
          <a:xfrm>
            <a:off x="3018797" y="2262381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৭৩৯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3FEE98-86A5-9944-8DE2-A4859063DDC0}"/>
              </a:ext>
            </a:extLst>
          </p:cNvPr>
          <p:cNvSpPr txBox="1"/>
          <p:nvPr/>
        </p:nvSpPr>
        <p:spPr>
          <a:xfrm>
            <a:off x="3018796" y="3026827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৩১৮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3DD83D-8C5D-E348-8C8C-7797D3FDE122}"/>
              </a:ext>
            </a:extLst>
          </p:cNvPr>
          <p:cNvSpPr txBox="1"/>
          <p:nvPr/>
        </p:nvSpPr>
        <p:spPr>
          <a:xfrm>
            <a:off x="3004282" y="3796084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২৩৫০০২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AF124F-22FD-EC4C-B574-A179CC737EEF}"/>
              </a:ext>
            </a:extLst>
          </p:cNvPr>
          <p:cNvSpPr txBox="1"/>
          <p:nvPr/>
        </p:nvSpPr>
        <p:spPr>
          <a:xfrm>
            <a:off x="5878111" y="2247867"/>
            <a:ext cx="264177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CF41E6-A4B3-7641-B674-B595E3675F03}"/>
              </a:ext>
            </a:extLst>
          </p:cNvPr>
          <p:cNvSpPr txBox="1"/>
          <p:nvPr/>
        </p:nvSpPr>
        <p:spPr>
          <a:xfrm>
            <a:off x="5863597" y="3026826"/>
            <a:ext cx="2656290" cy="646331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05FF70-D149-4843-96AF-46DD9010CB44}"/>
              </a:ext>
            </a:extLst>
          </p:cNvPr>
          <p:cNvSpPr txBox="1"/>
          <p:nvPr/>
        </p:nvSpPr>
        <p:spPr>
          <a:xfrm>
            <a:off x="5863597" y="3765385"/>
            <a:ext cx="26562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9" grpId="0" animBg="1"/>
      <p:bldP spid="24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08B1580-23C5-8549-BC54-36313BD5425E}"/>
              </a:ext>
            </a:extLst>
          </p:cNvPr>
          <p:cNvSpPr txBox="1"/>
          <p:nvPr/>
        </p:nvSpPr>
        <p:spPr>
          <a:xfrm>
            <a:off x="2142322" y="1246771"/>
            <a:ext cx="747157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৭৩৯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৩১৮ = ২৩৫০০২, এখানে গুণ্য কোনটি?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FA9BF-3FD3-1A40-845E-96664E2973CA}"/>
              </a:ext>
            </a:extLst>
          </p:cNvPr>
          <p:cNvSpPr txBox="1"/>
          <p:nvPr/>
        </p:nvSpPr>
        <p:spPr>
          <a:xfrm>
            <a:off x="3018797" y="2262381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৭৩৯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3FEE98-86A5-9944-8DE2-A4859063DDC0}"/>
              </a:ext>
            </a:extLst>
          </p:cNvPr>
          <p:cNvSpPr txBox="1"/>
          <p:nvPr/>
        </p:nvSpPr>
        <p:spPr>
          <a:xfrm>
            <a:off x="3018796" y="3026827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৩১৮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3DD83D-8C5D-E348-8C8C-7797D3FDE122}"/>
              </a:ext>
            </a:extLst>
          </p:cNvPr>
          <p:cNvSpPr txBox="1"/>
          <p:nvPr/>
        </p:nvSpPr>
        <p:spPr>
          <a:xfrm>
            <a:off x="3004282" y="3796084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২৩৫০০২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AF124F-22FD-EC4C-B574-A179CC737EEF}"/>
              </a:ext>
            </a:extLst>
          </p:cNvPr>
          <p:cNvSpPr txBox="1"/>
          <p:nvPr/>
        </p:nvSpPr>
        <p:spPr>
          <a:xfrm>
            <a:off x="5878111" y="2247867"/>
            <a:ext cx="2641775" cy="646331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CF41E6-A4B3-7641-B674-B595E3675F03}"/>
              </a:ext>
            </a:extLst>
          </p:cNvPr>
          <p:cNvSpPr txBox="1"/>
          <p:nvPr/>
        </p:nvSpPr>
        <p:spPr>
          <a:xfrm>
            <a:off x="5863597" y="3026826"/>
            <a:ext cx="26562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05FF70-D149-4843-96AF-46DD9010CB44}"/>
              </a:ext>
            </a:extLst>
          </p:cNvPr>
          <p:cNvSpPr txBox="1"/>
          <p:nvPr/>
        </p:nvSpPr>
        <p:spPr>
          <a:xfrm>
            <a:off x="5863597" y="3765385"/>
            <a:ext cx="26562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9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9" grpId="0" animBg="1"/>
      <p:bldP spid="24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489315" y="933855"/>
            <a:ext cx="3083668" cy="1391056"/>
          </a:xfrm>
          <a:prstGeom prst="flowChartPunchedTap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26077" y="3453318"/>
            <a:ext cx="8210144" cy="167315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গুণ্য, গুণক ও গুণফলের মধ্যকার সম্পর্কগুলো বাড়ি থেকে লিখে আনবে।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63" y="489846"/>
            <a:ext cx="3394952" cy="254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4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770">
            <a:off x="1736098" y="1303233"/>
            <a:ext cx="2666663" cy="2672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8180">
            <a:off x="7849320" y="1524483"/>
            <a:ext cx="2173461" cy="2714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AC95C8-EFA2-4643-81AC-59B4C294E5A0}"/>
              </a:ext>
            </a:extLst>
          </p:cNvPr>
          <p:cNvSpPr txBox="1"/>
          <p:nvPr/>
        </p:nvSpPr>
        <p:spPr>
          <a:xfrm>
            <a:off x="606650" y="3310972"/>
            <a:ext cx="4665741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সুলতানুল আরেফীন </a:t>
            </a:r>
            <a:endParaRPr lang="en-GB" sz="4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 </a:t>
            </a:r>
            <a:r>
              <a:rPr lang="bn-BD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মডেল </a:t>
            </a:r>
            <a:r>
              <a:rPr lang="bn-BD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BD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গুরুদাসপুর, নাটোর। </a:t>
            </a:r>
            <a:endParaRPr lang="bn-BD" sz="28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04CFEE-5C03-2D4E-9C13-2C9AEA522153}"/>
              </a:ext>
            </a:extLst>
          </p:cNvPr>
          <p:cNvSpPr/>
          <p:nvPr/>
        </p:nvSpPr>
        <p:spPr>
          <a:xfrm>
            <a:off x="6722699" y="3310972"/>
            <a:ext cx="4892128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পৃষ্টা-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648681" y="136602"/>
            <a:ext cx="4894635" cy="2191462"/>
            <a:chOff x="3648681" y="136602"/>
            <a:chExt cx="4894635" cy="21914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45" b="95431" l="3864" r="960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681" y="136602"/>
              <a:ext cx="4894635" cy="219146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884768" y="1075066"/>
              <a:ext cx="242245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6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92" y="2704289"/>
            <a:ext cx="2253707" cy="30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2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C4E7A0-2027-4A46-BCBE-581EDA062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35" y="0"/>
            <a:ext cx="5520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D4C7A-4B7E-4BEB-A580-111AA4C05071}"/>
              </a:ext>
            </a:extLst>
          </p:cNvPr>
          <p:cNvSpPr txBox="1"/>
          <p:nvPr/>
        </p:nvSpPr>
        <p:spPr>
          <a:xfrm>
            <a:off x="657666" y="1460090"/>
            <a:ext cx="6465805" cy="3524865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IN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ধন্যবাদ। 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0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260715" y="447473"/>
            <a:ext cx="2704289" cy="1459149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21803" y="2266543"/>
            <a:ext cx="2782111" cy="817124"/>
          </a:xfrm>
          <a:prstGeom prst="round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ধাঁধার মাধ্যমে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0858" y="3346316"/>
            <a:ext cx="9144000" cy="14688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এমন একটি অংক বল যা পরস্পর যোগ বা গুণ করলে ফলাফল একই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0858" y="5077840"/>
            <a:ext cx="9144000" cy="12354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২               ২+২=৪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২=৪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5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867149" y="295734"/>
            <a:ext cx="3209925" cy="1143000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 </a:t>
            </a:r>
            <a:endParaRPr lang="en-US" sz="4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1917" y="3003549"/>
            <a:ext cx="61341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: গুণ কিসের সংক্ষিপ্ত রূপ?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1442" y="2997995"/>
            <a:ext cx="61341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: গুণক কাকে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1442" y="3009102"/>
            <a:ext cx="68961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: যে সংখ্যা দ্বারা গুণ করা হয় তার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6144" y="4053104"/>
            <a:ext cx="61341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: গুণ যোগের সংক্ষিপ্ত রূপ।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3437" y="4053103"/>
            <a:ext cx="776287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: যে সংখ্যা দ্বারা গুণ করা হয় তাকে গুণক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46144" y="4047550"/>
            <a:ext cx="785016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: গুণক।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66899" y="1836405"/>
            <a:ext cx="7210426" cy="7639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প্রশ্নগূলোর উত্তর দিতে চেষ্টা করঃ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0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72E972-1383-E248-91A1-B91772BB734D}"/>
              </a:ext>
            </a:extLst>
          </p:cNvPr>
          <p:cNvSpPr/>
          <p:nvPr/>
        </p:nvSpPr>
        <p:spPr>
          <a:xfrm>
            <a:off x="3803514" y="2467995"/>
            <a:ext cx="7523213" cy="769441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IN" sz="4400" b="1" spc="3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 আমাদের পড়ার বিষয় </a:t>
            </a:r>
            <a:endParaRPr lang="en-US" sz="4400" b="1" spc="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163438" y="175098"/>
            <a:ext cx="3112851" cy="1371600"/>
          </a:xfrm>
          <a:prstGeom prst="flowChartPunchedTap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1025" y="3538396"/>
            <a:ext cx="4628190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(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পৃষ্টা-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1628" r="2284" b="10428"/>
          <a:stretch/>
        </p:blipFill>
        <p:spPr>
          <a:xfrm>
            <a:off x="486383" y="1654724"/>
            <a:ext cx="3142034" cy="417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9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7" r="20474" b="89451"/>
          <a:stretch/>
        </p:blipFill>
        <p:spPr>
          <a:xfrm>
            <a:off x="1884490" y="3172126"/>
            <a:ext cx="8697785" cy="5521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9" r="20474" b="86871"/>
          <a:stretch/>
        </p:blipFill>
        <p:spPr>
          <a:xfrm>
            <a:off x="1884490" y="3895725"/>
            <a:ext cx="8697785" cy="409274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4780454" y="547990"/>
            <a:ext cx="2905856" cy="1271286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07952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14273" r="62068" b="82304"/>
          <a:stretch/>
        </p:blipFill>
        <p:spPr>
          <a:xfrm>
            <a:off x="4247242" y="639624"/>
            <a:ext cx="4036422" cy="783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7524" r="78346" b="77000"/>
          <a:stretch/>
        </p:blipFill>
        <p:spPr>
          <a:xfrm>
            <a:off x="303081" y="2130301"/>
            <a:ext cx="946987" cy="865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17493" r="47955" b="79990"/>
          <a:stretch/>
        </p:blipFill>
        <p:spPr>
          <a:xfrm>
            <a:off x="1346503" y="2223209"/>
            <a:ext cx="4918950" cy="574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22925" r="47955" b="58349"/>
          <a:stretch/>
        </p:blipFill>
        <p:spPr>
          <a:xfrm>
            <a:off x="6361888" y="1973882"/>
            <a:ext cx="5471455" cy="3804347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57480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14273" r="62068" b="82304"/>
          <a:stretch/>
        </p:blipFill>
        <p:spPr>
          <a:xfrm>
            <a:off x="4057650" y="636815"/>
            <a:ext cx="4036422" cy="783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7524" r="78346" b="77000"/>
          <a:stretch/>
        </p:blipFill>
        <p:spPr>
          <a:xfrm>
            <a:off x="666910" y="2062263"/>
            <a:ext cx="749578" cy="685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t="19700" r="47955" b="77560"/>
          <a:stretch/>
        </p:blipFill>
        <p:spPr>
          <a:xfrm>
            <a:off x="1416488" y="2062263"/>
            <a:ext cx="5290029" cy="685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4" t="22796" r="11335" b="58349"/>
          <a:stretch/>
        </p:blipFill>
        <p:spPr>
          <a:xfrm>
            <a:off x="6648450" y="1953990"/>
            <a:ext cx="4898282" cy="3507649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67914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769" y="2979393"/>
            <a:ext cx="262345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739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2414" y="2979391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7315" y="2979393"/>
            <a:ext cx="2623456" cy="1015663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318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6088" y="3000531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9091" y="2979392"/>
            <a:ext cx="2623456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235002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3769" y="4267201"/>
            <a:ext cx="2623455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37316" y="4267201"/>
            <a:ext cx="2623455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69091" y="4267201"/>
            <a:ext cx="2623455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50227" y="489858"/>
            <a:ext cx="2623455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096116-0B09-46AD-B288-D6E26478CD3B}"/>
              </a:ext>
            </a:extLst>
          </p:cNvPr>
          <p:cNvSpPr txBox="1"/>
          <p:nvPr/>
        </p:nvSpPr>
        <p:spPr>
          <a:xfrm>
            <a:off x="3499756" y="4064169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501B33-5B80-4297-B734-E6627FF89677}"/>
              </a:ext>
            </a:extLst>
          </p:cNvPr>
          <p:cNvSpPr txBox="1"/>
          <p:nvPr/>
        </p:nvSpPr>
        <p:spPr>
          <a:xfrm>
            <a:off x="7326088" y="4064169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6461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{7B7CDF71-6BE9-5A44-B00F-1FD13F0E14B2}tf16401369</Template>
  <TotalTime>2774</TotalTime>
  <Words>422</Words>
  <Application>Microsoft Office PowerPoint</Application>
  <PresentationFormat>Widescreen</PresentationFormat>
  <Paragraphs>128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NikoshBAN</vt:lpstr>
      <vt:lpstr>Rockwell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Primary Education</dc:creator>
  <cp:lastModifiedBy>Sultan-ul Arefin</cp:lastModifiedBy>
  <cp:revision>196</cp:revision>
  <dcterms:created xsi:type="dcterms:W3CDTF">2013-06-29T09:39:11Z</dcterms:created>
  <dcterms:modified xsi:type="dcterms:W3CDTF">2021-07-23T06:11:33Z</dcterms:modified>
</cp:coreProperties>
</file>