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5" r:id="rId5"/>
    <p:sldId id="259" r:id="rId6"/>
    <p:sldId id="260" r:id="rId7"/>
    <p:sldId id="266" r:id="rId8"/>
    <p:sldId id="268" r:id="rId9"/>
    <p:sldId id="261" r:id="rId10"/>
    <p:sldId id="269" r:id="rId11"/>
    <p:sldId id="270" r:id="rId12"/>
    <p:sldId id="271" r:id="rId13"/>
    <p:sldId id="262" r:id="rId14"/>
    <p:sldId id="272" r:id="rId15"/>
    <p:sldId id="273" r:id="rId16"/>
    <p:sldId id="276" r:id="rId17"/>
    <p:sldId id="275" r:id="rId18"/>
    <p:sldId id="274" r:id="rId19"/>
    <p:sldId id="277" r:id="rId20"/>
    <p:sldId id="263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3648-6580-471A-A323-C3D5F910BBDA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A0B4-EF2A-4855-8ABF-F7D24E659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373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3648-6580-471A-A323-C3D5F910BBDA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A0B4-EF2A-4855-8ABF-F7D24E659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058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3648-6580-471A-A323-C3D5F910BBDA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A0B4-EF2A-4855-8ABF-F7D24E659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91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3648-6580-471A-A323-C3D5F910BBDA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A0B4-EF2A-4855-8ABF-F7D24E659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003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3648-6580-471A-A323-C3D5F910BBDA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A0B4-EF2A-4855-8ABF-F7D24E659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178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3648-6580-471A-A323-C3D5F910BBDA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A0B4-EF2A-4855-8ABF-F7D24E659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734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3648-6580-471A-A323-C3D5F910BBDA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A0B4-EF2A-4855-8ABF-F7D24E659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984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3648-6580-471A-A323-C3D5F910BBDA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A0B4-EF2A-4855-8ABF-F7D24E659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904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3648-6580-471A-A323-C3D5F910BBDA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A0B4-EF2A-4855-8ABF-F7D24E659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92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3648-6580-471A-A323-C3D5F910BBDA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A0B4-EF2A-4855-8ABF-F7D24E659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90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3648-6580-471A-A323-C3D5F910BBDA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A0B4-EF2A-4855-8ABF-F7D24E659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336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B3648-6580-471A-A323-C3D5F910BBDA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4A0B4-EF2A-4855-8ABF-F7D24E659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452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424" y="1849776"/>
            <a:ext cx="5219700" cy="47754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42938" y="198855"/>
            <a:ext cx="10887075" cy="2215991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3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3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7" descr="1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3332" y="101027"/>
            <a:ext cx="1145793" cy="6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875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04950" y="5434013"/>
            <a:ext cx="922020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পরিবেশের সকল উদ্ভিদ ও প্রাণীদের  বেঁচে থাকার জন্য কিছু মৌলিক  উপাদান প্রয়োজন।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281" y="1207384"/>
            <a:ext cx="8323536" cy="40386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56674" y="311470"/>
            <a:ext cx="5678653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ছবিটি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ভালভাবে লক্ষ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3332" y="101027"/>
            <a:ext cx="1145793" cy="6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83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71" y="1065339"/>
            <a:ext cx="3414232" cy="244794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7" name="Picture 6" descr="images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780" y="1069586"/>
            <a:ext cx="3479280" cy="239919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8" name="Picture 7" descr="download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456" y="1043577"/>
            <a:ext cx="3460370" cy="249146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9" name="Picture 8" descr="190102112908_1_540x360-2005230704.jpg"/>
          <p:cNvPicPr>
            <a:picLocks noChangeAspect="1"/>
          </p:cNvPicPr>
          <p:nvPr/>
        </p:nvPicPr>
        <p:blipFill>
          <a:blip r:embed="rId5"/>
          <a:srcRect l="10000" t="5000" r="11000" b="8000"/>
          <a:stretch>
            <a:fillRect/>
          </a:stretch>
        </p:blipFill>
        <p:spPr>
          <a:xfrm>
            <a:off x="2338387" y="3814148"/>
            <a:ext cx="3733800" cy="232940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0" name="Picture 9" descr="xfull_1374257031_1513139570.jpg.pagespeed.ic._tvSuBRxFT.jpg"/>
          <p:cNvPicPr>
            <a:picLocks noChangeAspect="1"/>
          </p:cNvPicPr>
          <p:nvPr/>
        </p:nvPicPr>
        <p:blipFill>
          <a:blip r:embed="rId6"/>
          <a:srcRect l="14912" t="20000" r="16316" b="5000"/>
          <a:stretch>
            <a:fillRect/>
          </a:stretch>
        </p:blipFill>
        <p:spPr>
          <a:xfrm>
            <a:off x="6543674" y="3835850"/>
            <a:ext cx="3586164" cy="2286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256673" y="235578"/>
            <a:ext cx="5678653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নিচের ছবিগুলো ভালভাবে লক্ষ কর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8881" y="6215213"/>
            <a:ext cx="734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পরিবেশের উপাদানের ভিন্নতার কারণে প্রাণী বৈচিত্র্যও ভিন্ন</a:t>
            </a:r>
            <a:endParaRPr lang="en-US" sz="3200" dirty="0"/>
          </a:p>
        </p:txBody>
      </p:sp>
      <p:pic>
        <p:nvPicPr>
          <p:cNvPr id="12" name="Picture 11" descr="1-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03332" y="101027"/>
            <a:ext cx="1145793" cy="6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833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5" name="Picture 4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443" y="1257822"/>
            <a:ext cx="5425866" cy="408647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7" name="Picture 6" descr="DSC04225-300x2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73" y="1257822"/>
            <a:ext cx="5356306" cy="408647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85875" y="5582767"/>
            <a:ext cx="89154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পরিবেশের উপাদানের ভিন্নতার কারণে উদ্ভিদ বৈচিত্র্যও ভিন্ন।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723" y="311470"/>
            <a:ext cx="5678653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ছবিগুলো ভালভাবে লক্ষ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-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3332" y="101027"/>
            <a:ext cx="1145793" cy="6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136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64967" y="1222451"/>
            <a:ext cx="3392872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9617" y="2006179"/>
            <a:ext cx="7402920" cy="126278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6687" y="2484208"/>
            <a:ext cx="373380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পরিবেশের উপাদান-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মাটি, পানি, বায়ু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1588" y="4036289"/>
            <a:ext cx="4238626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উপরোক্ত উপাদান গুলো উদ্ভিদের কী কী কাজে লাগে?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788" y="4036289"/>
            <a:ext cx="4176712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উপরোক্ত উপাদান গুলো প্রাণীর কী কী কাজে লাগে?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03332" y="101027"/>
            <a:ext cx="1145793" cy="6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592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6" name="Picture 5" descr="1c46796286f42dafacba668b1bd0996b-5ef0b37883aea.jpg"/>
          <p:cNvPicPr>
            <a:picLocks noChangeAspect="1"/>
          </p:cNvPicPr>
          <p:nvPr/>
        </p:nvPicPr>
        <p:blipFill>
          <a:blip r:embed="rId2"/>
          <a:srcRect l="2273" r="3788"/>
          <a:stretch>
            <a:fillRect/>
          </a:stretch>
        </p:blipFill>
        <p:spPr>
          <a:xfrm>
            <a:off x="6523162" y="1377291"/>
            <a:ext cx="5128964" cy="3735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ownload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1377291"/>
            <a:ext cx="5122836" cy="3731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71450" y="5521876"/>
            <a:ext cx="12020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পরিবেশের সকল উদ্ভিদ ও প্রাণীদের বেঁচে থাকার জন্য কিছু মৌলিক উপাদান প্রয়োজন।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5723" y="326460"/>
            <a:ext cx="5678653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ছবিগুলো ভালভাবে লক্ষ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-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3332" y="101027"/>
            <a:ext cx="1145793" cy="6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469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0911" y="1581510"/>
            <a:ext cx="1680030" cy="3810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 পরিবেশ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থেকে প্রাণীর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নির্গত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CO2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গ্রহণ করে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বেঁচে থাকে।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973" y="1410420"/>
            <a:ext cx="7028092" cy="415218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451065" y="1563173"/>
            <a:ext cx="1788888" cy="39703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প্রাণী পরিবেশ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থেকে উদ্ভিদের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নির্গত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O2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গ্রহণ করে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বেঁচে থাকে।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7569" y="5781675"/>
            <a:ext cx="64389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এভাবে পরিবেশের ভারসাম্য বজায় থাকে।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6673" y="483459"/>
            <a:ext cx="5678653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ছবিগুলো ভালভাবে লক্ষ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1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3332" y="101027"/>
            <a:ext cx="1145793" cy="6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048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81300" y="142351"/>
            <a:ext cx="66294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পরিবেশে কোন জীব একক ভাবে বেঁচে থাকতে পারে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ownload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503" y="1037830"/>
            <a:ext cx="8647044" cy="485854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00400" y="6024889"/>
            <a:ext cx="57912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উপরের চিত্রের প্রাণীর নাম কি?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9521" y="4758205"/>
            <a:ext cx="3239026" cy="10793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ডাইনোসর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3332" y="101027"/>
            <a:ext cx="1145793" cy="6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215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3958939"/>
            <a:ext cx="71628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আমরা দেখব উপরোক্ত প্রাণীটি কী কী কারণে বিলুপ্ত হয়।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043" y="368845"/>
            <a:ext cx="4794504" cy="324211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 (2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915" y="368845"/>
            <a:ext cx="4765672" cy="325902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80713" y="4567238"/>
            <a:ext cx="6858000" cy="21009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বিজ্ঞানীরা ধারণা করেন-</a:t>
            </a:r>
          </a:p>
          <a:p>
            <a:pPr algn="just">
              <a:buFont typeface="Wingdings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তখন পৃথিবী অনেক গরম ছিল, হঠাৎ ঠান্ডা হয়ে যায়। </a:t>
            </a:r>
          </a:p>
          <a:p>
            <a:pPr algn="just">
              <a:buFont typeface="Wingdings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অন্য প্রাণীর আবির্ভাবের ফলে ডিম সংরক্ষণে ব্যর্থ হয়।</a:t>
            </a:r>
          </a:p>
          <a:p>
            <a:pPr algn="just">
              <a:buFont typeface="Wingdings" pitchFamily="2" charset="2"/>
              <a:buChar char="ü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পরিবেশের সাথে নিজেকে খাপ খাওয়াতে ব্যর্থ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31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5" name="Picture 4" descr="23525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49" y="1862135"/>
            <a:ext cx="4593093" cy="311773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forest-environment-dynamic-nature-150668-064-scaled.jpg"/>
          <p:cNvPicPr>
            <a:picLocks noChangeAspect="1"/>
          </p:cNvPicPr>
          <p:nvPr/>
        </p:nvPicPr>
        <p:blipFill>
          <a:blip r:embed="rId3"/>
          <a:srcRect r="20082"/>
          <a:stretch>
            <a:fillRect/>
          </a:stretch>
        </p:blipFill>
        <p:spPr>
          <a:xfrm>
            <a:off x="721859" y="1862135"/>
            <a:ext cx="4593091" cy="311773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06235" y="5347435"/>
            <a:ext cx="9960429" cy="114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প্রত্যেক দল উপরোক্ত একটি পরিবেশে  কোন কোন উদ্ভিদ ও প্রাণী বাস করে তা লিখ। (৩টি উদ্ভিদ ও ৩টি প্রাণী)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6088" y="1157525"/>
            <a:ext cx="58007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প্রতি দলে ৫ জন করে 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বিভক্ত হয়ে যাও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17207" y="355669"/>
            <a:ext cx="2538484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1-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3332" y="101027"/>
            <a:ext cx="1145793" cy="6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590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95500" y="2734134"/>
            <a:ext cx="8001000" cy="30564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১.প্রাকৃতিক পরিবেশ কাকে বলে?</a:t>
            </a:r>
          </a:p>
          <a:p>
            <a:pPr algn="just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২.উদ্ভিদ ও প্রাণী বৈচিত্র্য ভিন্ন কেন?  </a:t>
            </a:r>
          </a:p>
          <a:p>
            <a:pPr algn="just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৩.মানুষের তৈরি ৪টি পরিবেশের নাম বল। </a:t>
            </a:r>
          </a:p>
          <a:p>
            <a:pPr algn="just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৪.জড় পরিবেশের মূল উপাদান গুলো কী কী? </a:t>
            </a:r>
          </a:p>
          <a:p>
            <a:pPr algn="just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৫.জীব বেঁচে থাকার জন্য অত্যাবশকীয় উপাদান গুলোর নাম বল। </a:t>
            </a:r>
          </a:p>
        </p:txBody>
      </p:sp>
      <p:sp>
        <p:nvSpPr>
          <p:cNvPr id="7" name="Cloud 6"/>
          <p:cNvSpPr/>
          <p:nvPr/>
        </p:nvSpPr>
        <p:spPr>
          <a:xfrm>
            <a:off x="4208672" y="587166"/>
            <a:ext cx="3403182" cy="1833674"/>
          </a:xfrm>
          <a:prstGeom prst="cloud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 দেয়ার চেষ্টা করি....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1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03332" y="101027"/>
            <a:ext cx="1145793" cy="6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367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98423" y="563285"/>
            <a:ext cx="64373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পার্থ সারথী নাথ </a:t>
            </a:r>
            <a:endParaRPr lang="bn-IN" sz="4000" dirty="0" smtClean="0"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ICT</a:t>
            </a:r>
            <a:endParaRPr lang="bn-BD" sz="36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NikoshBAN" pitchFamily="2" charset="0"/>
              </a:rPr>
              <a:t>লতিফপুর আলহাজ্ব আঃ জলিল উচ্চ বিদ্যালয়</a:t>
            </a:r>
          </a:p>
          <a:p>
            <a:pPr algn="ctr"/>
            <a:r>
              <a:rPr lang="bn-BD" sz="32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NikoshBAN" pitchFamily="2" charset="0"/>
              </a:rPr>
              <a:t>সীতাকূণ্ড, চট্টগ্রাম, </a:t>
            </a:r>
            <a:endParaRPr lang="en-US" sz="3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13047" y="3429000"/>
            <a:ext cx="4416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  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	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৬ষ্ঠ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  : 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   : 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৫০ মিনিট 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 :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১৬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০7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২১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9898" y="2939060"/>
            <a:ext cx="6854364" cy="13462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G-20190711-WA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938" y="1659254"/>
            <a:ext cx="2346960" cy="2702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1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3332" y="101027"/>
            <a:ext cx="1145793" cy="6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5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79876" y="318921"/>
            <a:ext cx="5432246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6609" y="4278822"/>
            <a:ext cx="9372600" cy="23124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তোমার  এলাকার বা স্কুলের আশেপাশের পরিবেশ পর্যবেক্ষণ কর (সমতল ভূমি/ পুকুর / বনাঞ্চল)।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উক্ত এলাকায়  কোনো ধরনের পরিবর্তন ঘটেছে কী? পরিবর্তন ঘটার কারণ কী কী    লিখ। এই পরিবর্তনে মানুষসহ উদ্ভিদ কিংবা প্রাণীর কী ধরণের ক্ষতি হয়েছে তা লিখ।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mall-Houses-Plans-for-Affordable-Home-Construction-1-e1476914503278.jpg"/>
          <p:cNvPicPr>
            <a:picLocks noChangeAspect="1"/>
          </p:cNvPicPr>
          <p:nvPr/>
        </p:nvPicPr>
        <p:blipFill>
          <a:blip r:embed="rId2"/>
          <a:srcRect t="10902"/>
          <a:stretch>
            <a:fillRect/>
          </a:stretch>
        </p:blipFill>
        <p:spPr>
          <a:xfrm>
            <a:off x="3739107" y="1158260"/>
            <a:ext cx="4787603" cy="3120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1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3332" y="101027"/>
            <a:ext cx="1145793" cy="6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308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106-1065529_butterfly-page-border-design.png"/>
          <p:cNvPicPr>
            <a:picLocks noChangeAspect="1"/>
          </p:cNvPicPr>
          <p:nvPr/>
        </p:nvPicPr>
        <p:blipFill>
          <a:blip r:embed="rId4"/>
          <a:srcRect l="15234" t="3333" r="15235" b="7778"/>
          <a:stretch>
            <a:fillRect/>
          </a:stretch>
        </p:blipFill>
        <p:spPr>
          <a:xfrm>
            <a:off x="1385887" y="87673"/>
            <a:ext cx="9801226" cy="66826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9094" y="194876"/>
            <a:ext cx="5501640" cy="17543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পরিশেষে সবার সুন্দর </a:t>
            </a:r>
          </a:p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সুস্বাস্থ্য কামনা করছি।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6610" y="2400077"/>
            <a:ext cx="5859780" cy="23211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15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1-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03332" y="101027"/>
            <a:ext cx="1145793" cy="6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7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159339" y="5827256"/>
            <a:ext cx="3873321" cy="5634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এগুলো কি মানুষের তৈরী?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29" y="1476780"/>
            <a:ext cx="5189854" cy="389026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Picture 36" descr="images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034" y="1476780"/>
            <a:ext cx="5253662" cy="389735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37" descr="1-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3332" y="101027"/>
            <a:ext cx="1145793" cy="69442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841117" y="317814"/>
            <a:ext cx="4191543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ছবি গুলো লক্ষ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54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1487" y="5716954"/>
            <a:ext cx="3886200" cy="5701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এগুলো কি মানুষের তৈরী?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9" y="1316857"/>
            <a:ext cx="5486400" cy="40266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 descr="images (2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587" y="1316857"/>
            <a:ext cx="5486400" cy="40266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128815" y="322471"/>
            <a:ext cx="4191543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ছবি গুলো লক্ষ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1-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3332" y="101027"/>
            <a:ext cx="1145793" cy="6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886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6480" y="1104231"/>
            <a:ext cx="3327019" cy="76944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3902" y="1908958"/>
            <a:ext cx="8159194" cy="164574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7325" y="2516238"/>
            <a:ext cx="9601200" cy="92333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পরিবেশের ভারসাম্য এবং আমাদের জীবন</a:t>
            </a:r>
            <a:endParaRPr lang="bn-BD" sz="5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1975" y="3598307"/>
            <a:ext cx="3771900" cy="19829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অধ্যায়ঃ চতুর্দশ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পৃষ্ঠাঃ ১২৪-১২৮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পাঠঃ ০১-০৬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03332" y="101027"/>
            <a:ext cx="1145793" cy="6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701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93468" y="2185139"/>
            <a:ext cx="10007932" cy="31700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শিক্ষার্থীরা-------- </a:t>
            </a:r>
          </a:p>
          <a:p>
            <a:pPr algn="just"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প্রাকৃতিক পরিবেশ কী তা বলতে পারবে;</a:t>
            </a:r>
          </a:p>
          <a:p>
            <a:pPr algn="just"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পরিবেশের উপাদান গুলো পৃথক করতে পারবে;</a:t>
            </a:r>
          </a:p>
          <a:p>
            <a:pPr algn="just"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পরিবেশে উদ্ভিদ ও প্রাণীর মধ্যে  সম্পর্ক ব্যাখ্যা করতে পারবে;</a:t>
            </a:r>
          </a:p>
          <a:p>
            <a:pPr algn="just"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ডাইনোসরের বিলুপ্তির কারণ বর্ণনা করতে পারবে।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0655" y="927765"/>
            <a:ext cx="4121483" cy="707886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6231" y="1635651"/>
            <a:ext cx="8159194" cy="164574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03332" y="101027"/>
            <a:ext cx="1145793" cy="6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921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00163" y="5600700"/>
            <a:ext cx="9529762" cy="9239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প্রাকৃতিকভাবে সৃষ্ট বস্তুগুলো নিয়ে যে পরিবেশ সৃষ্টি হয় সেটাই প্রাকৃতিক পরিবেশ।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ohosrodhara-Water-Fall-S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37" y="1526534"/>
            <a:ext cx="5443090" cy="3727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563" y="1526534"/>
            <a:ext cx="5274244" cy="3727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000228" y="471844"/>
            <a:ext cx="4191543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ছবি গুলো লক্ষ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1-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3332" y="101027"/>
            <a:ext cx="1145793" cy="6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292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98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257300" y="1244181"/>
            <a:ext cx="9372600" cy="697127"/>
            <a:chOff x="304800" y="1244604"/>
            <a:chExt cx="9372600" cy="697127"/>
          </a:xfrm>
        </p:grpSpPr>
        <p:sp>
          <p:nvSpPr>
            <p:cNvPr id="5" name="TextBox 4"/>
            <p:cNvSpPr txBox="1"/>
            <p:nvPr/>
          </p:nvSpPr>
          <p:spPr>
            <a:xfrm>
              <a:off x="304800" y="1244604"/>
              <a:ext cx="3733800" cy="646331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 anchor="ctr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   সজীব বা জীব উপাদান     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43600" y="1295400"/>
              <a:ext cx="3733800" cy="646331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  অজীব বা জড় উপাদান 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76700" y="228178"/>
            <a:ext cx="3733800" cy="1066799"/>
            <a:chOff x="3162300" y="304800"/>
            <a:chExt cx="3733800" cy="1066799"/>
          </a:xfrm>
        </p:grpSpPr>
        <p:sp>
          <p:nvSpPr>
            <p:cNvPr id="8" name="TextBox 7"/>
            <p:cNvSpPr txBox="1"/>
            <p:nvPr/>
          </p:nvSpPr>
          <p:spPr>
            <a:xfrm>
              <a:off x="3162300" y="304800"/>
              <a:ext cx="3733800" cy="646331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    পরিবেশের উপাদান    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" name="Straight Arrow Connector 8"/>
            <p:cNvCxnSpPr>
              <a:stCxn id="8" idx="2"/>
            </p:cNvCxnSpPr>
            <p:nvPr/>
          </p:nvCxnSpPr>
          <p:spPr>
            <a:xfrm rot="5400000">
              <a:off x="4361766" y="627965"/>
              <a:ext cx="344269" cy="990600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2"/>
            </p:cNvCxnSpPr>
            <p:nvPr/>
          </p:nvCxnSpPr>
          <p:spPr>
            <a:xfrm rot="16200000" flipH="1">
              <a:off x="5276166" y="704165"/>
              <a:ext cx="420469" cy="914400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tumblr_dee41fa3b88626e4d79943e2408771ce_20179c38_25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100" y="2099465"/>
            <a:ext cx="3762375" cy="2157132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524000" y="4251395"/>
            <a:ext cx="883920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পরিবেশের জড় উপাদান-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মাটি, পানি, বায়ু, আলো, তাপমাত্রা, আর্দ্রতা, জলবায়ু ইত্যাদি।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4300" y="5568405"/>
            <a:ext cx="403860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পরিবেশের জীব উপাদান- 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বিভিন্ন উদ্ভিদ ও প্রাণী।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848100" y="4793495"/>
            <a:ext cx="3962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62400" y="6141165"/>
            <a:ext cx="3962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5" y="2014185"/>
            <a:ext cx="3743325" cy="216433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7" name="Picture 16" descr="1-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3332" y="101027"/>
            <a:ext cx="1145793" cy="6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654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371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3166" y="1084037"/>
            <a:ext cx="341194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0518" y="1823866"/>
            <a:ext cx="8159194" cy="164574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3796" y="2641773"/>
            <a:ext cx="7467600" cy="23083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১.পরিবেশ কী?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২.৩টি মানুষের তৈরি পরিবেশের নাম বল।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৩.চাঁদ, মাটি, নদী এগুলো কোন ধরনের উপাদান? 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৪.পরিবেশের উপাদানকে কয় ভাগে ভাগ করা হয়?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1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03332" y="101027"/>
            <a:ext cx="1145793" cy="6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292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500</Words>
  <Application>Microsoft Office PowerPoint</Application>
  <PresentationFormat>Custom</PresentationFormat>
  <Paragraphs>87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Sabuj</dc:creator>
  <cp:lastModifiedBy>TSS</cp:lastModifiedBy>
  <cp:revision>12</cp:revision>
  <dcterms:created xsi:type="dcterms:W3CDTF">2021-07-23T14:43:54Z</dcterms:created>
  <dcterms:modified xsi:type="dcterms:W3CDTF">2021-07-23T16:50:22Z</dcterms:modified>
</cp:coreProperties>
</file>