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59" r:id="rId6"/>
    <p:sldId id="292" r:id="rId7"/>
    <p:sldId id="293" r:id="rId8"/>
    <p:sldId id="294" r:id="rId9"/>
    <p:sldId id="261" r:id="rId10"/>
    <p:sldId id="260" r:id="rId11"/>
    <p:sldId id="262" r:id="rId12"/>
    <p:sldId id="295" r:id="rId13"/>
    <p:sldId id="296" r:id="rId14"/>
    <p:sldId id="297" r:id="rId15"/>
    <p:sldId id="298" r:id="rId16"/>
    <p:sldId id="290" r:id="rId17"/>
    <p:sldId id="289" r:id="rId18"/>
    <p:sldId id="288" r:id="rId19"/>
    <p:sldId id="299" r:id="rId20"/>
    <p:sldId id="287" r:id="rId21"/>
    <p:sldId id="285" r:id="rId22"/>
    <p:sldId id="284" r:id="rId23"/>
    <p:sldId id="283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40" d="100"/>
          <a:sy n="40" d="100"/>
        </p:scale>
        <p:origin x="-225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pic>
        <p:nvPicPr>
          <p:cNvPr id="9" name="Picture 8" descr="g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0" name="TextBox 9"/>
          <p:cNvSpPr txBox="1"/>
          <p:nvPr/>
        </p:nvSpPr>
        <p:spPr>
          <a:xfrm>
            <a:off x="2514600" y="76200"/>
            <a:ext cx="396240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Welcome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228601"/>
            <a:ext cx="8610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 What do you mean by ” kuya” ? What is it significant ?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4419600"/>
            <a:ext cx="30480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‘Kua’ means well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2998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name Kuakata is orginated from‘kua’ or well.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4491335"/>
            <a:ext cx="56388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 Rakhine settelers dug it for fresh water</a:t>
            </a:r>
            <a:endParaRPr lang="en-US" sz="2000" b="1" dirty="0"/>
          </a:p>
        </p:txBody>
      </p:sp>
      <p:pic>
        <p:nvPicPr>
          <p:cNvPr id="17" name="Picture 16" descr="k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3149600" cy="2362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 descr="k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752600"/>
            <a:ext cx="1524000" cy="24538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 descr="k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828800"/>
            <a:ext cx="3505200" cy="2336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28601"/>
            <a:ext cx="86106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  Kuakata is a unique sea beach ,why ?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495800"/>
            <a:ext cx="1905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Sun set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419600"/>
            <a:ext cx="1828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Sun rise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257800"/>
            <a:ext cx="9144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Both the sun rise and sun set can be enjoyed from here.This makes it one of the world most attractive sea beaches.</a:t>
            </a:r>
            <a:endParaRPr lang="en-US" sz="2400" b="1" dirty="0"/>
          </a:p>
        </p:txBody>
      </p:sp>
      <p:pic>
        <p:nvPicPr>
          <p:cNvPr id="14" name="Picture 1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4213777" cy="2819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371600"/>
            <a:ext cx="3891208" cy="291465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28601"/>
            <a:ext cx="90678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Why  do the visitors come here 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3581400"/>
            <a:ext cx="48006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Bathing,swimming and driving are pleasant.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581400"/>
            <a:ext cx="32766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This sandy beach slopes into the Bay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638800"/>
            <a:ext cx="91440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/>
          </a:p>
        </p:txBody>
      </p:sp>
      <p:pic>
        <p:nvPicPr>
          <p:cNvPr id="16" name="Picture 15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1154"/>
            <a:ext cx="3200400" cy="2129721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7" name="Picture 16" descr="k24.jpg"/>
          <p:cNvPicPr>
            <a:picLocks noChangeAspect="1"/>
          </p:cNvPicPr>
          <p:nvPr/>
        </p:nvPicPr>
        <p:blipFill>
          <a:blip r:embed="rId4"/>
          <a:srcRect r="1414" b="16724"/>
          <a:stretch>
            <a:fillRect/>
          </a:stretch>
        </p:blipFill>
        <p:spPr>
          <a:xfrm>
            <a:off x="3962400" y="1066800"/>
            <a:ext cx="4648200" cy="2057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5" name="TextBox 14"/>
          <p:cNvSpPr txBox="1"/>
          <p:nvPr/>
        </p:nvSpPr>
        <p:spPr>
          <a:xfrm>
            <a:off x="0" y="5141893"/>
            <a:ext cx="90678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long and wide sea beach of it has a natural setting  that attracacts the tourists.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28601"/>
            <a:ext cx="9067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Do you know why Kuakata is called a virgin sea beach ?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253335"/>
            <a:ext cx="20574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Surfing waves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877580"/>
            <a:ext cx="9144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These add to a vibrant colours of Kuakata and it is called a virgin sea beach.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5253335"/>
            <a:ext cx="31242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Lines of coconut trees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2819400"/>
            <a:ext cx="31242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Colourful sails of boats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891135"/>
            <a:ext cx="40386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Sanctuary for migratory birds</a:t>
            </a:r>
            <a:endParaRPr lang="en-US" sz="2000" b="1" dirty="0"/>
          </a:p>
        </p:txBody>
      </p:sp>
      <p:pic>
        <p:nvPicPr>
          <p:cNvPr id="19" name="Picture 18" descr="k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3524250" cy="176212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0" name="Picture 19" descr="k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838200"/>
            <a:ext cx="2667000" cy="1849198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1" name="Picture 20" descr="k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486150"/>
            <a:ext cx="3429000" cy="161925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2" name="Picture 21" descr="k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3429000"/>
            <a:ext cx="2819400" cy="1702213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28601"/>
            <a:ext cx="9067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What do you see in the pictures below ?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5029200"/>
            <a:ext cx="51054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Tradition and culture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257800"/>
            <a:ext cx="24384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Buddhist temple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5939135"/>
            <a:ext cx="90678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These indicate age-old tradition and cultural heritage of this area .</a:t>
            </a:r>
            <a:endParaRPr lang="en-US" sz="2000" b="1" dirty="0"/>
          </a:p>
        </p:txBody>
      </p:sp>
      <p:pic>
        <p:nvPicPr>
          <p:cNvPr id="18" name="Picture 17" descr="k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2705100" cy="1803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 descr="k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219200"/>
            <a:ext cx="2050615" cy="1752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 descr="k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219200"/>
            <a:ext cx="2743200" cy="17899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 descr="k39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3352799"/>
            <a:ext cx="2743200" cy="14732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 descr="k4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00401"/>
            <a:ext cx="2711374" cy="1524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 descr="k4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3712" y="3352800"/>
            <a:ext cx="2147888" cy="14293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28601"/>
            <a:ext cx="9067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Why  do  hundred of devotees  come here?  What do you see  ?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2433935"/>
            <a:ext cx="22098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Mugi Purnima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586335"/>
            <a:ext cx="20574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Rush Purnima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010090"/>
            <a:ext cx="14478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Holy Bath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4933890"/>
            <a:ext cx="21336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traditional Fair</a:t>
            </a:r>
            <a:endParaRPr lang="en-US" sz="2000" b="1" dirty="0"/>
          </a:p>
        </p:txBody>
      </p:sp>
      <p:pic>
        <p:nvPicPr>
          <p:cNvPr id="14" name="Picture 13" descr="k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2867025" cy="1600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 descr="k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838200"/>
            <a:ext cx="1981200" cy="14335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 descr="k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200400"/>
            <a:ext cx="2895600" cy="1485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 descr="k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3161" y="3150929"/>
            <a:ext cx="2036039" cy="149727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0" y="5638800"/>
            <a:ext cx="9067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Kuakata is a holy land for both the Hindus and the Buddists.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5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76735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Scenic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05535"/>
            <a:ext cx="2057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Picturesque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Homestead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1853625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Lovely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733800"/>
            <a:ext cx="1981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Prety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Word meaning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5486400"/>
            <a:ext cx="1828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Farmstead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2133600" y="19050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362200" y="54102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019800" y="53340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86000" y="36576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019800" y="35052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019800" y="17526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3" y="1600200"/>
            <a:ext cx="2147888" cy="14293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 descr="2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1" y="3314700"/>
            <a:ext cx="2190749" cy="13335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 descr="k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5029200"/>
            <a:ext cx="2133600" cy="1328738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76735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Fatch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05535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Expanse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190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Sanctuary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1853625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Bring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3810000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Area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Word meaning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5638800"/>
            <a:ext cx="2057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Shelter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2133600" y="19050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362200" y="54102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019800" y="54864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86000" y="36576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019800" y="36576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019800" y="17526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k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295400"/>
            <a:ext cx="1600200" cy="15240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" name="Picture 18" descr="k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200400"/>
            <a:ext cx="1625600" cy="1524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 descr="k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953000"/>
            <a:ext cx="1752600" cy="1443272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76735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Panorama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05535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Ply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190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Cliff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1853625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Scene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810000"/>
            <a:ext cx="1981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Over a route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Word meaning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5638800"/>
            <a:ext cx="2057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Rock-face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2133600" y="19050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286000" y="54102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019800" y="54864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86000" y="36576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019800" y="36576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019800" y="17526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2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3" y="1676400"/>
            <a:ext cx="2185988" cy="122824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 descr="k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5186837"/>
            <a:ext cx="2057400" cy="12901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 descr="k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352800"/>
            <a:ext cx="2209800" cy="1443038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76735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Vibrant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05535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 Indigenous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Pilgrimage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2052935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Dynamic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810000"/>
            <a:ext cx="1981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Native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Word meaning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5638800"/>
            <a:ext cx="2057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Journey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2133600" y="19050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286000" y="54102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019800" y="54864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86000" y="36576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019800" y="36576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019800" y="1905000"/>
            <a:ext cx="685800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k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070" y="1828800"/>
            <a:ext cx="2480530" cy="11620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 descr="k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181600"/>
            <a:ext cx="2286000" cy="12870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 descr="k47.jpg"/>
          <p:cNvPicPr>
            <a:picLocks noChangeAspect="1"/>
          </p:cNvPicPr>
          <p:nvPr/>
        </p:nvPicPr>
        <p:blipFill>
          <a:blip r:embed="rId4" cstate="print"/>
          <a:srcRect b="26190"/>
          <a:stretch>
            <a:fillRect/>
          </a:stretch>
        </p:blipFill>
        <p:spPr>
          <a:xfrm>
            <a:off x="3197943" y="3352800"/>
            <a:ext cx="2517057" cy="1219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4426803"/>
            <a:ext cx="3352800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Class: xi-xii</a:t>
            </a:r>
          </a:p>
          <a:p>
            <a:r>
              <a:rPr lang="en-US" sz="2400" b="1" dirty="0" smtClean="0"/>
              <a:t>Sub:English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Paper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10000"/>
            <a:ext cx="5181600" cy="230832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Md.Mehedy Hasan  </a:t>
            </a:r>
          </a:p>
          <a:p>
            <a:r>
              <a:rPr lang="en-US" sz="2400" b="1" dirty="0" smtClean="0"/>
              <a:t>Lecturer in English</a:t>
            </a:r>
          </a:p>
          <a:p>
            <a:r>
              <a:rPr lang="en-US" sz="2400" b="1" dirty="0" smtClean="0"/>
              <a:t>Bandar Islamia Fazil Madrasah</a:t>
            </a:r>
          </a:p>
          <a:p>
            <a:r>
              <a:rPr lang="en-US" sz="2400" b="1" dirty="0" smtClean="0"/>
              <a:t>Bandar, Narayanganj.</a:t>
            </a:r>
          </a:p>
          <a:p>
            <a:r>
              <a:rPr lang="en-US" sz="2400" b="1" dirty="0" smtClean="0"/>
              <a:t>Mob: 01745866460</a:t>
            </a:r>
          </a:p>
          <a:p>
            <a:r>
              <a:rPr lang="en-US" sz="2400" b="1" dirty="0" smtClean="0"/>
              <a:t>Email:mehedypakdal@gmail.com</a:t>
            </a:r>
            <a:endParaRPr lang="en-US" sz="2400" b="1" dirty="0"/>
          </a:p>
        </p:txBody>
      </p:sp>
      <p:pic>
        <p:nvPicPr>
          <p:cNvPr id="4" name="Picture 3" descr="mehedy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1676400" cy="22352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3200400" y="76201"/>
            <a:ext cx="3124200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Introduction</a:t>
            </a:r>
            <a:endParaRPr lang="en-US" sz="3200" b="1" dirty="0"/>
          </a:p>
        </p:txBody>
      </p:sp>
      <p:pic>
        <p:nvPicPr>
          <p:cNvPr id="7" name="Picture 6" descr="ef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492" y="990600"/>
            <a:ext cx="1705708" cy="2286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10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5328" y="6294120"/>
            <a:ext cx="1566672" cy="487680"/>
          </a:xfrm>
          <a:prstGeom prst="rect">
            <a:avLst/>
          </a:prstGeom>
        </p:spPr>
      </p:pic>
      <p:pic>
        <p:nvPicPr>
          <p:cNvPr id="12" name="Picture 11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7328" y="6324600"/>
            <a:ext cx="1566672" cy="487680"/>
          </a:xfrm>
          <a:prstGeom prst="rect">
            <a:avLst/>
          </a:prstGeom>
        </p:spPr>
      </p:pic>
      <p:pic>
        <p:nvPicPr>
          <p:cNvPr id="13" name="Picture 12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3328" y="6294120"/>
            <a:ext cx="1566672" cy="487680"/>
          </a:xfrm>
          <a:prstGeom prst="rect">
            <a:avLst/>
          </a:prstGeom>
        </p:spPr>
      </p:pic>
      <p:pic>
        <p:nvPicPr>
          <p:cNvPr id="14" name="Picture 13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9328" y="6324600"/>
            <a:ext cx="1566672" cy="487680"/>
          </a:xfrm>
          <a:prstGeom prst="rect">
            <a:avLst/>
          </a:prstGeom>
        </p:spPr>
      </p:pic>
      <p:pic>
        <p:nvPicPr>
          <p:cNvPr id="16" name="Picture 15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4600"/>
            <a:ext cx="1566672" cy="487680"/>
          </a:xfrm>
          <a:prstGeom prst="rect">
            <a:avLst/>
          </a:prstGeom>
        </p:spPr>
      </p:pic>
      <p:pic>
        <p:nvPicPr>
          <p:cNvPr id="17" name="Picture 16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1328" y="6324600"/>
            <a:ext cx="1566672" cy="487680"/>
          </a:xfrm>
          <a:prstGeom prst="rect">
            <a:avLst/>
          </a:prstGeom>
        </p:spPr>
      </p:pic>
      <p:pic>
        <p:nvPicPr>
          <p:cNvPr id="18" name="Picture 17" descr="g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7" y="12954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848600" cy="15081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Connection with main book</a:t>
            </a:r>
          </a:p>
          <a:p>
            <a:r>
              <a:rPr lang="en-US" sz="2000" b="1" dirty="0" smtClean="0"/>
              <a:t>       </a:t>
            </a:r>
            <a:r>
              <a:rPr lang="en-US" sz="2400" b="1" dirty="0" smtClean="0"/>
              <a:t>Open your textbook and answer the question no: 4</a:t>
            </a:r>
            <a:r>
              <a:rPr lang="en-US" sz="4000" b="1" dirty="0" smtClean="0"/>
              <a:t> </a:t>
            </a:r>
            <a:endParaRPr lang="en-US" sz="3600" b="1" dirty="0" smtClean="0"/>
          </a:p>
          <a:p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Individual  Work  [Reading and Speaking Test ]</a:t>
            </a:r>
            <a:endParaRPr lang="en-US" sz="2800" b="1" dirty="0"/>
          </a:p>
        </p:txBody>
      </p:sp>
      <p:pic>
        <p:nvPicPr>
          <p:cNvPr id="5" name="Picture 4" descr="IMG_20210720_012211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0" y="1905000"/>
            <a:ext cx="371475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4876800"/>
            <a:ext cx="990600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typically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4648200"/>
            <a:ext cx="1219200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attraction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5791200"/>
            <a:ext cx="838200" cy="304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length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486400"/>
            <a:ext cx="990600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width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5181600"/>
            <a:ext cx="1143000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migration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4648200"/>
            <a:ext cx="12192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5486400"/>
            <a:ext cx="1143000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4953000"/>
            <a:ext cx="1143000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5181600"/>
            <a:ext cx="1143000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5867400"/>
            <a:ext cx="1143000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3419444" y="5248244"/>
            <a:ext cx="1600201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a</a:t>
            </a:r>
            <a:r>
              <a:rPr lang="en-US" sz="2000" b="1" dirty="0" smtClean="0"/>
              <a:t>  b  c   d   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Pairwork[Reading&amp; Writing Test]</a:t>
            </a:r>
          </a:p>
          <a:p>
            <a:pPr algn="ctr"/>
            <a:r>
              <a:rPr lang="en-US" sz="2800" b="1" dirty="0" smtClean="0"/>
              <a:t> ( Read the text and answer the following question)</a:t>
            </a:r>
            <a:endParaRPr lang="en-US" sz="2800" b="1" dirty="0"/>
          </a:p>
        </p:txBody>
      </p:sp>
      <p:pic>
        <p:nvPicPr>
          <p:cNvPr id="4" name="Picture 3" descr="119-1197292_environment-is-particularly-hostile-to-natural-grass-langu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600"/>
            <a:ext cx="9144000" cy="1257300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133600"/>
            <a:ext cx="1981200" cy="1981200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52400" y="4494074"/>
            <a:ext cx="8686800" cy="1754326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 a) Where is Kuakata located ?</a:t>
            </a:r>
          </a:p>
          <a:p>
            <a:r>
              <a:rPr lang="en-US" sz="3600" b="1" dirty="0" smtClean="0"/>
              <a:t>b) Who came first  in Kuakata ?</a:t>
            </a:r>
          </a:p>
          <a:p>
            <a:r>
              <a:rPr lang="en-US" sz="3600" b="1" dirty="0" smtClean="0"/>
              <a:t>c) Why did they dig kua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782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 Evaluation ( Fill in the blanks) [Listening &amp; Speaking Test]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380595"/>
            <a:ext cx="9144000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a) Kuakata is ----km from Patuakhali district.</a:t>
            </a:r>
          </a:p>
          <a:p>
            <a:r>
              <a:rPr lang="en-US" sz="2800" b="1" dirty="0" smtClean="0"/>
              <a:t>      1)    50               2)   60             3)  70                4)   80 </a:t>
            </a:r>
          </a:p>
          <a:p>
            <a:r>
              <a:rPr lang="en-US" sz="2800" b="1" dirty="0" smtClean="0"/>
              <a:t>b) Its length is-----km.</a:t>
            </a:r>
          </a:p>
          <a:p>
            <a:r>
              <a:rPr lang="en-US" sz="2800" b="1" dirty="0" smtClean="0"/>
              <a:t>       1) 15                    2) 20             3)  25                 4)  30  </a:t>
            </a:r>
          </a:p>
          <a:p>
            <a:pPr marL="514350" indent="-514350">
              <a:buAutoNum type="alphaLcParenR" startAt="3"/>
            </a:pPr>
            <a:r>
              <a:rPr lang="en-US" sz="2800" b="1" dirty="0" smtClean="0"/>
              <a:t>“Kua” means------</a:t>
            </a:r>
          </a:p>
          <a:p>
            <a:pPr marL="514350" indent="-514350"/>
            <a:r>
              <a:rPr lang="en-US" sz="2800" b="1" dirty="0" smtClean="0"/>
              <a:t>      1)  well            2) field           3) beach          4)  pond</a:t>
            </a:r>
          </a:p>
          <a:p>
            <a:pPr marL="514350" indent="-514350">
              <a:buAutoNum type="alphaLcParenR" startAt="4"/>
            </a:pPr>
            <a:r>
              <a:rPr lang="en-US" sz="2800" b="1" dirty="0" smtClean="0"/>
              <a:t>The synonym of “cliff” is-----</a:t>
            </a:r>
          </a:p>
          <a:p>
            <a:pPr marL="514350" indent="-514350"/>
            <a:r>
              <a:rPr lang="en-US" sz="2800" b="1" dirty="0" smtClean="0"/>
              <a:t>      1) road           2) park           3) middle        4) rock-face</a:t>
            </a:r>
          </a:p>
          <a:p>
            <a:pPr marL="514350" indent="-514350">
              <a:buAutoNum type="alphaLcParenR" startAt="5"/>
            </a:pPr>
            <a:r>
              <a:rPr lang="en-US" sz="2800" b="1" dirty="0" smtClean="0"/>
              <a:t>Kuakata is a holy place for the-------</a:t>
            </a:r>
          </a:p>
          <a:p>
            <a:pPr marL="514350" indent="-514350"/>
            <a:r>
              <a:rPr lang="en-US" sz="2800" b="1" dirty="0" smtClean="0"/>
              <a:t>   1) Christians       2) Muslims      3) Buddists and Hindus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67640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381000" y="1676400"/>
            <a:ext cx="6096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362200" y="1676400"/>
            <a:ext cx="6096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343400" y="1676400"/>
            <a:ext cx="6096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324600" y="1676400"/>
            <a:ext cx="6096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153400" y="1676400"/>
            <a:ext cx="6096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33333E-6 L 0.48333 0.17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 0.294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43333 0.4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05 0.5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4167 0.67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759"/>
            <a:ext cx="8763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Homework [Writing Test]</a:t>
            </a:r>
            <a:endParaRPr lang="en-US" sz="4400" b="1" dirty="0"/>
          </a:p>
        </p:txBody>
      </p:sp>
      <p:pic>
        <p:nvPicPr>
          <p:cNvPr id="4" name="Picture 3" descr="119-1197292_environment-is-particularly-hostile-to-natural-grass-langu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38300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24000"/>
            <a:ext cx="5114925" cy="275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4724400"/>
            <a:ext cx="9144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Write a letter to your friend describing the natural beauties of </a:t>
            </a:r>
            <a:r>
              <a:rPr lang="en-US" sz="2400" b="1" dirty="0" smtClean="0">
                <a:solidFill>
                  <a:srgbClr val="7030A0"/>
                </a:solidFill>
              </a:rPr>
              <a:t>Kuakata Sea Beach</a:t>
            </a:r>
            <a:r>
              <a:rPr lang="en-US" sz="2400" b="1" dirty="0" smtClean="0">
                <a:solidFill>
                  <a:schemeClr val="tx1"/>
                </a:solidFill>
              </a:rPr>
              <a:t> that you have visited recently.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pic>
        <p:nvPicPr>
          <p:cNvPr id="9" name="Picture 8" descr="ku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89000"/>
            <a:ext cx="8382000" cy="55880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1" name="TextBox 10"/>
          <p:cNvSpPr txBox="1"/>
          <p:nvPr/>
        </p:nvSpPr>
        <p:spPr>
          <a:xfrm>
            <a:off x="152400" y="115669"/>
            <a:ext cx="8763000" cy="646331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Thanks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76201"/>
            <a:ext cx="88392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Look at the  picture below? What do you see ?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554069"/>
            <a:ext cx="1828800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Sun set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2590800"/>
            <a:ext cx="1981200" cy="584775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Sun rise </a:t>
            </a:r>
            <a:endParaRPr lang="en-US" sz="3200" b="1" dirty="0"/>
          </a:p>
        </p:txBody>
      </p:sp>
      <p:pic>
        <p:nvPicPr>
          <p:cNvPr id="13" name="Picture 12" descr="Kuakata-Beach-1024x5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895350"/>
            <a:ext cx="2743200" cy="154305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4" name="Picture 13" descr="Kuakata-sun-s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14400"/>
            <a:ext cx="3048000" cy="15240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6" name="Picture 15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914400"/>
            <a:ext cx="2286000" cy="152122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7" name="TextBox 16"/>
          <p:cNvSpPr txBox="1"/>
          <p:nvPr/>
        </p:nvSpPr>
        <p:spPr>
          <a:xfrm>
            <a:off x="3581400" y="2590800"/>
            <a:ext cx="2209800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Sea beach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495800"/>
            <a:ext cx="86106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Where is it situated ?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657600"/>
            <a:ext cx="86106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Can you say what it is ?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410200"/>
            <a:ext cx="9144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Have you ever seen any sea beach?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1"/>
            <a:ext cx="86106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Lets enjoy a short video of Kuakata sea beach.</a:t>
            </a:r>
            <a:endParaRPr lang="en-US" sz="2800" b="1" dirty="0"/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38550" y="3084513"/>
          <a:ext cx="18653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1865520" imgH="686880" progId="Package">
                  <p:embed/>
                </p:oleObj>
              </mc:Choice>
              <mc:Fallback>
                <p:oleObj name="Packager Shell Object" showAsIcon="1" r:id="rId4" imgW="1865520" imgH="6868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3084513"/>
                        <a:ext cx="1865313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1"/>
            <a:ext cx="8610600" cy="1754326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Our today’s lesson is </a:t>
            </a:r>
          </a:p>
          <a:p>
            <a:pPr algn="ctr"/>
            <a:r>
              <a:rPr lang="en-US" sz="3600" b="1" dirty="0" smtClean="0"/>
              <a:t>Kuakata: Daughter of the Sea </a:t>
            </a:r>
          </a:p>
          <a:p>
            <a:pPr algn="ctr"/>
            <a:r>
              <a:rPr lang="en-US" sz="3600" b="1" dirty="0" smtClean="0"/>
              <a:t>Unit : 8                                          Lesson : 5</a:t>
            </a:r>
            <a:endParaRPr lang="en-US" sz="3600" b="1" dirty="0"/>
          </a:p>
        </p:txBody>
      </p:sp>
      <p:pic>
        <p:nvPicPr>
          <p:cNvPr id="12" name="Picture 11" descr="Kuakata-Sea-Beach-Tour-and-Travel-Inform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33600"/>
            <a:ext cx="6324600" cy="4218508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7680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Learning outcomes</a:t>
            </a:r>
            <a:endParaRPr lang="en-US" sz="4000" b="1" dirty="0"/>
          </a:p>
        </p:txBody>
      </p:sp>
      <p:pic>
        <p:nvPicPr>
          <p:cNvPr id="4" name="Picture 3" descr="119-1197292_environment-is-particularly-hostile-to-natural-grass-langu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200"/>
            <a:ext cx="9144000" cy="1790700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152400" y="1439882"/>
            <a:ext cx="8915400" cy="452431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By the end of the lesson the students will be able to..</a:t>
            </a:r>
          </a:p>
          <a:p>
            <a:r>
              <a:rPr lang="en-US" sz="3600" b="1" dirty="0" smtClean="0"/>
              <a:t>.  talk about pictures</a:t>
            </a:r>
          </a:p>
          <a:p>
            <a:r>
              <a:rPr lang="en-US" sz="3600" b="1" dirty="0" smtClean="0"/>
              <a:t>.  ask and answer questions</a:t>
            </a:r>
          </a:p>
          <a:p>
            <a:r>
              <a:rPr lang="en-US" sz="3600" b="1" dirty="0" smtClean="0"/>
              <a:t>.   infer the word meaning from the text</a:t>
            </a:r>
          </a:p>
          <a:p>
            <a:r>
              <a:rPr lang="en-US" sz="3600" b="1" dirty="0" smtClean="0"/>
              <a:t>.  change word from adjective to noun.</a:t>
            </a:r>
          </a:p>
          <a:p>
            <a:r>
              <a:rPr lang="en-US" sz="3600" b="1" dirty="0" smtClean="0"/>
              <a:t>.  choose the best answers</a:t>
            </a:r>
          </a:p>
          <a:p>
            <a:r>
              <a:rPr lang="en-US" sz="3600" b="1" dirty="0" smtClean="0"/>
              <a:t>.  write a letter.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-76200"/>
            <a:ext cx="8153400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 outcomes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15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do you see in the pictures below ?</a:t>
            </a:r>
            <a:endParaRPr lang="en-US" sz="2800" b="1" dirty="0"/>
          </a:p>
        </p:txBody>
      </p:sp>
      <p:pic>
        <p:nvPicPr>
          <p:cNvPr id="4" name="Picture 3" descr="119-1197292_environment-is-particularly-hostile-to-natural-grass-langu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8400"/>
            <a:ext cx="9144000" cy="571500"/>
          </a:xfrm>
          <a:prstGeom prst="rect">
            <a:avLst/>
          </a:prstGeom>
        </p:spPr>
      </p:pic>
      <p:pic>
        <p:nvPicPr>
          <p:cNvPr id="14" name="Picture 13" descr="k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58" y="1295400"/>
            <a:ext cx="2517322" cy="14097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5" name="Picture 14" descr="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295400"/>
            <a:ext cx="1905000" cy="142875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6" name="Picture 15" descr="k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219200"/>
            <a:ext cx="2514600" cy="1414463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7" name="TextBox 16"/>
          <p:cNvSpPr txBox="1"/>
          <p:nvPr/>
        </p:nvSpPr>
        <p:spPr>
          <a:xfrm>
            <a:off x="0" y="3048001"/>
            <a:ext cx="2286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Blue Sky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3124200"/>
            <a:ext cx="2667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Sandy Beaches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2971800"/>
            <a:ext cx="2286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Shimmering expanse of water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634335"/>
            <a:ext cx="8915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It has an excellent combination of the picturesque natural beauty that is why it is called the daughter of the sea.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Can you say the location of Kuakata ?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8839200" cy="230832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7030A0"/>
                </a:solidFill>
              </a:rPr>
              <a:t>Location of Kuakata</a:t>
            </a:r>
          </a:p>
          <a:p>
            <a:pPr algn="ctr"/>
            <a:r>
              <a:rPr lang="en-US" sz="2400" b="1" dirty="0" smtClean="0"/>
              <a:t>*Situated in Kalapara Police station of Patuakhali district.</a:t>
            </a:r>
          </a:p>
          <a:p>
            <a:pPr algn="ctr"/>
            <a:r>
              <a:rPr lang="en-US" sz="2400" b="1" dirty="0" smtClean="0"/>
              <a:t>*70 km from Patuakhali district</a:t>
            </a:r>
          </a:p>
          <a:p>
            <a:pPr algn="ctr"/>
            <a:r>
              <a:rPr lang="en-US" sz="2400" b="1" dirty="0" smtClean="0"/>
              <a:t>*320 km from Dhaka</a:t>
            </a:r>
          </a:p>
          <a:p>
            <a:pPr algn="ctr"/>
            <a:r>
              <a:rPr lang="en-US" sz="2400" b="1" dirty="0" smtClean="0"/>
              <a:t>*Length 30 km</a:t>
            </a:r>
          </a:p>
          <a:p>
            <a:pPr algn="ctr"/>
            <a:r>
              <a:rPr lang="en-US" sz="2400" b="1" dirty="0" smtClean="0"/>
              <a:t>*Breadth 6 km </a:t>
            </a:r>
            <a:endParaRPr lang="en-US" sz="2400" b="1" dirty="0"/>
          </a:p>
        </p:txBody>
      </p:sp>
      <p:pic>
        <p:nvPicPr>
          <p:cNvPr id="13" name="Picture 12" descr="Location-of-Kuakata-beach-on-the-Bangladesh-map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8279"/>
            <a:ext cx="9144000" cy="3829722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 Do you know who came first in Kuakata ? Why 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04800" y="3688377"/>
            <a:ext cx="35814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 Rakhine came first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3657600"/>
            <a:ext cx="48006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They were expelled by the Mughals.</a:t>
            </a:r>
            <a:endParaRPr lang="en-US" sz="2000" b="1" dirty="0"/>
          </a:p>
        </p:txBody>
      </p:sp>
      <p:pic>
        <p:nvPicPr>
          <p:cNvPr id="14" name="Picture 13" descr="k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3768811" cy="2514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 descr="k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990600"/>
            <a:ext cx="3886200" cy="23774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 descr="k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4351663"/>
            <a:ext cx="3845011" cy="20547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09601"/>
            <a:ext cx="3810000" cy="2003528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1427</TotalTime>
  <Words>722</Words>
  <Application>Microsoft Office PowerPoint</Application>
  <PresentationFormat>On-screen Show (4:3)</PresentationFormat>
  <Paragraphs>134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BIFM</cp:lastModifiedBy>
  <cp:revision>62</cp:revision>
  <dcterms:created xsi:type="dcterms:W3CDTF">2006-08-16T00:00:00Z</dcterms:created>
  <dcterms:modified xsi:type="dcterms:W3CDTF">2021-07-23T02:21:17Z</dcterms:modified>
</cp:coreProperties>
</file>