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3gpp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25107-FB2F-4007-9BE6-E875EF04658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6B12B1-357D-424D-BC1E-6D36F2157E7C}">
      <dgm:prSet phldrT="[Text]"/>
      <dgm:spPr>
        <a:solidFill>
          <a:srgbClr val="D65ABB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গোলাপী 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দল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47E399-09DD-4700-BEFE-BA07D7D3E681}" type="parTrans" cxnId="{BE70CC8B-6408-4E61-823B-0408DA42D858}">
      <dgm:prSet/>
      <dgm:spPr/>
      <dgm:t>
        <a:bodyPr/>
        <a:lstStyle/>
        <a:p>
          <a:endParaRPr lang="en-US"/>
        </a:p>
      </dgm:t>
    </dgm:pt>
    <dgm:pt modelId="{8B8AD1EB-34F7-47B5-A432-A68E91777180}" type="sibTrans" cxnId="{BE70CC8B-6408-4E61-823B-0408DA42D858}">
      <dgm:prSet/>
      <dgm:spPr/>
      <dgm:t>
        <a:bodyPr/>
        <a:lstStyle/>
        <a:p>
          <a:endParaRPr lang="en-US"/>
        </a:p>
      </dgm:t>
    </dgm:pt>
    <dgm:pt modelId="{8F138B0E-4800-44BB-984C-7059E13C3CF8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bn-IN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মদিনা সনদের ধারা কয়টি? 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solidFill>
              <a:srgbClr val="FF0000"/>
            </a:solidFill>
          </a:endParaRPr>
        </a:p>
      </dgm:t>
    </dgm:pt>
    <dgm:pt modelId="{81A228CA-0841-4E91-8306-52F8515D201C}" type="parTrans" cxnId="{06D6B83D-5878-4517-9493-166994834F6B}">
      <dgm:prSet/>
      <dgm:spPr/>
      <dgm:t>
        <a:bodyPr/>
        <a:lstStyle/>
        <a:p>
          <a:endParaRPr lang="en-US"/>
        </a:p>
      </dgm:t>
    </dgm:pt>
    <dgm:pt modelId="{94C00937-6D85-414C-BE1E-93435856F063}" type="sibTrans" cxnId="{06D6B83D-5878-4517-9493-166994834F6B}">
      <dgm:prSet/>
      <dgm:spPr/>
      <dgm:t>
        <a:bodyPr/>
        <a:lstStyle/>
        <a:p>
          <a:endParaRPr lang="en-US"/>
        </a:p>
      </dgm:t>
    </dgm:pt>
    <dgm:pt modelId="{A7DA2943-5ADF-4725-8B45-FA5860E75DB1}">
      <dgm:prSet phldrT="[Text]"/>
      <dgm:spPr>
        <a:solidFill>
          <a:srgbClr val="FFFF00"/>
        </a:solidFill>
      </dgm:spPr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হলুদ</a:t>
          </a:r>
        </a:p>
        <a:p>
          <a:r>
            <a:rPr lang="bn-BD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0E2B53-D9BC-4085-B6AA-6DFFB292ACD7}" type="parTrans" cxnId="{9DB3CBA0-D4AA-4FFE-9B33-51255D253345}">
      <dgm:prSet/>
      <dgm:spPr/>
      <dgm:t>
        <a:bodyPr/>
        <a:lstStyle/>
        <a:p>
          <a:endParaRPr lang="en-US"/>
        </a:p>
      </dgm:t>
    </dgm:pt>
    <dgm:pt modelId="{4D6BBDF0-F744-4CD7-A317-F4E6363AC4C9}" type="sibTrans" cxnId="{9DB3CBA0-D4AA-4FFE-9B33-51255D253345}">
      <dgm:prSet/>
      <dgm:spPr/>
      <dgm:t>
        <a:bodyPr/>
        <a:lstStyle/>
        <a:p>
          <a:endParaRPr lang="en-US"/>
        </a:p>
      </dgm:t>
    </dgm:pt>
    <dgm:pt modelId="{346ECB2B-9F35-4372-B0DF-9F33AFC7C01F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মদিনা সনদের ২টি ধারা লিখ? 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85C5AA-E5DB-43A2-96BA-BE2301B7BD70}" type="parTrans" cxnId="{8507EADE-1C20-4938-8D48-0205F5B14D97}">
      <dgm:prSet/>
      <dgm:spPr/>
      <dgm:t>
        <a:bodyPr/>
        <a:lstStyle/>
        <a:p>
          <a:endParaRPr lang="en-US"/>
        </a:p>
      </dgm:t>
    </dgm:pt>
    <dgm:pt modelId="{485D0541-7B5F-40BE-BFC8-16714A6986DB}" type="sibTrans" cxnId="{8507EADE-1C20-4938-8D48-0205F5B14D97}">
      <dgm:prSet/>
      <dgm:spPr/>
      <dgm:t>
        <a:bodyPr/>
        <a:lstStyle/>
        <a:p>
          <a:endParaRPr lang="en-US"/>
        </a:p>
      </dgm:t>
    </dgm:pt>
    <dgm:pt modelId="{B09EA8D7-D617-4179-AF3F-CEDA4526D4CC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নীল 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দল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765FA4-E4D9-4106-835A-5AFBD3B3D981}" type="parTrans" cxnId="{D4DD0E83-B864-4770-8765-B66B017D36F9}">
      <dgm:prSet/>
      <dgm:spPr/>
      <dgm:t>
        <a:bodyPr/>
        <a:lstStyle/>
        <a:p>
          <a:endParaRPr lang="en-US"/>
        </a:p>
      </dgm:t>
    </dgm:pt>
    <dgm:pt modelId="{BB27297F-741F-4E14-BF12-39858AD7ADF5}" type="sibTrans" cxnId="{D4DD0E83-B864-4770-8765-B66B017D36F9}">
      <dgm:prSet/>
      <dgm:spPr/>
      <dgm:t>
        <a:bodyPr/>
        <a:lstStyle/>
        <a:p>
          <a:endParaRPr lang="en-US"/>
        </a:p>
      </dgm:t>
    </dgm:pt>
    <dgm:pt modelId="{3268FE99-C2B1-4ACD-B180-7C4D68ECCA8C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মহানবি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(স) </a:t>
          </a:r>
          <a:r>
            <a:rPr lang="bn-IN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গুহার কতদিন ছিল? </a:t>
          </a:r>
          <a:endParaRPr lang="en-US" sz="2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6E60B9-A55A-4C5B-9FB9-874E3C09A52E}" type="parTrans" cxnId="{04673C1B-7717-4B03-B660-B0F4769544E9}">
      <dgm:prSet/>
      <dgm:spPr/>
      <dgm:t>
        <a:bodyPr/>
        <a:lstStyle/>
        <a:p>
          <a:endParaRPr lang="en-US"/>
        </a:p>
      </dgm:t>
    </dgm:pt>
    <dgm:pt modelId="{12F1564A-6B0B-4B6A-9B96-ECDB44206FB2}" type="sibTrans" cxnId="{04673C1B-7717-4B03-B660-B0F4769544E9}">
      <dgm:prSet/>
      <dgm:spPr/>
      <dgm:t>
        <a:bodyPr/>
        <a:lstStyle/>
        <a:p>
          <a:endParaRPr lang="en-US"/>
        </a:p>
      </dgm:t>
    </dgm:pt>
    <dgm:pt modelId="{FC82291D-2DED-445D-BE55-AE39BFAEC233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সবুজ </a:t>
          </a:r>
        </a:p>
        <a:p>
          <a:r>
            <a:rPr lang="bn-BD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118F24-F168-4D10-9643-A2A585021B44}" type="parTrans" cxnId="{3D14BA9C-82C6-4A71-8552-76191E10D36A}">
      <dgm:prSet/>
      <dgm:spPr/>
      <dgm:t>
        <a:bodyPr/>
        <a:lstStyle/>
        <a:p>
          <a:endParaRPr lang="en-US"/>
        </a:p>
      </dgm:t>
    </dgm:pt>
    <dgm:pt modelId="{1D93BDF4-0FAE-4CB1-B282-2293643E50F5}" type="sibTrans" cxnId="{3D14BA9C-82C6-4A71-8552-76191E10D36A}">
      <dgm:prSet/>
      <dgm:spPr/>
      <dgm:t>
        <a:bodyPr/>
        <a:lstStyle/>
        <a:p>
          <a:endParaRPr lang="en-US"/>
        </a:p>
      </dgm:t>
    </dgm:pt>
    <dgm:pt modelId="{5F12BCE0-78B1-486C-A84A-1A4287547ADA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মহানবি</a:t>
          </a:r>
          <a:r>
            <a:rPr lang="bn-BD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গুহার ভিতর আবু বকরকে কি বলেছিলেন? </a:t>
          </a:r>
          <a:r>
            <a:rPr lang="bn-BD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AF0B80-FB86-47AB-A3E9-2E9FFECA2FC0}" type="parTrans" cxnId="{F97AC6BB-0C79-4725-A076-403ABC4DDB88}">
      <dgm:prSet/>
      <dgm:spPr/>
      <dgm:t>
        <a:bodyPr/>
        <a:lstStyle/>
        <a:p>
          <a:endParaRPr lang="en-US"/>
        </a:p>
      </dgm:t>
    </dgm:pt>
    <dgm:pt modelId="{4B10676D-B013-4BAC-97A1-E39AFF459DB4}" type="sibTrans" cxnId="{F97AC6BB-0C79-4725-A076-403ABC4DDB88}">
      <dgm:prSet/>
      <dgm:spPr/>
      <dgm:t>
        <a:bodyPr/>
        <a:lstStyle/>
        <a:p>
          <a:endParaRPr lang="en-US"/>
        </a:p>
      </dgm:t>
    </dgm:pt>
    <dgm:pt modelId="{AB9BEBF9-9E89-4D11-B215-658894F84540}" type="pres">
      <dgm:prSet presAssocID="{4A625107-FB2F-4007-9BE6-E875EF04658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9328DA-0CBA-41E6-8195-D3B304B4780A}" type="pres">
      <dgm:prSet presAssocID="{4A625107-FB2F-4007-9BE6-E875EF046588}" presName="children" presStyleCnt="0"/>
      <dgm:spPr/>
    </dgm:pt>
    <dgm:pt modelId="{19B3BD9C-83B0-4292-A5CB-1108FE7E2F90}" type="pres">
      <dgm:prSet presAssocID="{4A625107-FB2F-4007-9BE6-E875EF046588}" presName="child1group" presStyleCnt="0"/>
      <dgm:spPr/>
    </dgm:pt>
    <dgm:pt modelId="{306D6DBE-A6DB-4DCC-9AC9-D51FA79629F0}" type="pres">
      <dgm:prSet presAssocID="{4A625107-FB2F-4007-9BE6-E875EF046588}" presName="child1" presStyleLbl="bgAcc1" presStyleIdx="0" presStyleCnt="4" custLinFactNeighborX="-15704" custLinFactNeighborY="1515"/>
      <dgm:spPr/>
      <dgm:t>
        <a:bodyPr/>
        <a:lstStyle/>
        <a:p>
          <a:endParaRPr lang="en-US"/>
        </a:p>
      </dgm:t>
    </dgm:pt>
    <dgm:pt modelId="{DA251B4E-7A23-4ADB-8F0C-62E7D28BA4D1}" type="pres">
      <dgm:prSet presAssocID="{4A625107-FB2F-4007-9BE6-E875EF04658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2A3A3-7464-4884-BECF-19E243C6320E}" type="pres">
      <dgm:prSet presAssocID="{4A625107-FB2F-4007-9BE6-E875EF046588}" presName="child2group" presStyleCnt="0"/>
      <dgm:spPr/>
    </dgm:pt>
    <dgm:pt modelId="{C9A4BEBB-5CEC-4EAE-85A7-487E410A8A38}" type="pres">
      <dgm:prSet presAssocID="{4A625107-FB2F-4007-9BE6-E875EF046588}" presName="child2" presStyleLbl="bgAcc1" presStyleIdx="1" presStyleCnt="4" custLinFactNeighborX="11288" custLinFactNeighborY="5492"/>
      <dgm:spPr/>
      <dgm:t>
        <a:bodyPr/>
        <a:lstStyle/>
        <a:p>
          <a:endParaRPr lang="en-US"/>
        </a:p>
      </dgm:t>
    </dgm:pt>
    <dgm:pt modelId="{6A54FF83-97F2-489F-B1CC-6CF3C2BC1A42}" type="pres">
      <dgm:prSet presAssocID="{4A625107-FB2F-4007-9BE6-E875EF04658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65359-A283-4ABF-BD1A-A212CB02FCEB}" type="pres">
      <dgm:prSet presAssocID="{4A625107-FB2F-4007-9BE6-E875EF046588}" presName="child3group" presStyleCnt="0"/>
      <dgm:spPr/>
    </dgm:pt>
    <dgm:pt modelId="{FF54E284-79E8-4FE2-9E59-2DB9E6CB78E7}" type="pres">
      <dgm:prSet presAssocID="{4A625107-FB2F-4007-9BE6-E875EF046588}" presName="child3" presStyleLbl="bgAcc1" presStyleIdx="2" presStyleCnt="4" custLinFactNeighborX="17667" custLinFactNeighborY="-6061"/>
      <dgm:spPr/>
      <dgm:t>
        <a:bodyPr/>
        <a:lstStyle/>
        <a:p>
          <a:endParaRPr lang="en-US"/>
        </a:p>
      </dgm:t>
    </dgm:pt>
    <dgm:pt modelId="{30D29B1D-12BE-4FA0-AB4F-D03BF09CA201}" type="pres">
      <dgm:prSet presAssocID="{4A625107-FB2F-4007-9BE6-E875EF04658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2EED5-24C7-42A3-B623-EB01C686CADF}" type="pres">
      <dgm:prSet presAssocID="{4A625107-FB2F-4007-9BE6-E875EF046588}" presName="child4group" presStyleCnt="0"/>
      <dgm:spPr/>
    </dgm:pt>
    <dgm:pt modelId="{D0CDFCFB-5142-4B9F-BC41-CABC0C284D46}" type="pres">
      <dgm:prSet presAssocID="{4A625107-FB2F-4007-9BE6-E875EF046588}" presName="child4" presStyleLbl="bgAcc1" presStyleIdx="3" presStyleCnt="4" custLinFactNeighborX="-16686" custLinFactNeighborY="-9091"/>
      <dgm:spPr/>
      <dgm:t>
        <a:bodyPr/>
        <a:lstStyle/>
        <a:p>
          <a:endParaRPr lang="en-US"/>
        </a:p>
      </dgm:t>
    </dgm:pt>
    <dgm:pt modelId="{07F2A50E-358B-4111-9A9E-654573E0B364}" type="pres">
      <dgm:prSet presAssocID="{4A625107-FB2F-4007-9BE6-E875EF04658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7D6F2-97EA-4FFD-87FC-CBAA5063D1E6}" type="pres">
      <dgm:prSet presAssocID="{4A625107-FB2F-4007-9BE6-E875EF046588}" presName="childPlaceholder" presStyleCnt="0"/>
      <dgm:spPr/>
    </dgm:pt>
    <dgm:pt modelId="{19C6C6C5-8856-44C7-8FD6-4DF94674F4F0}" type="pres">
      <dgm:prSet presAssocID="{4A625107-FB2F-4007-9BE6-E875EF046588}" presName="circle" presStyleCnt="0"/>
      <dgm:spPr/>
    </dgm:pt>
    <dgm:pt modelId="{390E936F-C70C-4D77-A3A1-B8A9E63881CE}" type="pres">
      <dgm:prSet presAssocID="{4A625107-FB2F-4007-9BE6-E875EF04658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FEF66-42A0-4466-BBC2-0B21EEC308B9}" type="pres">
      <dgm:prSet presAssocID="{4A625107-FB2F-4007-9BE6-E875EF04658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6685F-709D-446B-A6C1-8EA06A15C60B}" type="pres">
      <dgm:prSet presAssocID="{4A625107-FB2F-4007-9BE6-E875EF04658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784DD-9692-4C55-BE20-CB42FFD275B5}" type="pres">
      <dgm:prSet presAssocID="{4A625107-FB2F-4007-9BE6-E875EF04658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52AC7-40BD-4E8E-A626-DAA8059CDD30}" type="pres">
      <dgm:prSet presAssocID="{4A625107-FB2F-4007-9BE6-E875EF046588}" presName="quadrantPlaceholder" presStyleCnt="0"/>
      <dgm:spPr/>
    </dgm:pt>
    <dgm:pt modelId="{04FF253A-5798-4B81-BB1C-7CCFE8CBC343}" type="pres">
      <dgm:prSet presAssocID="{4A625107-FB2F-4007-9BE6-E875EF046588}" presName="center1" presStyleLbl="fgShp" presStyleIdx="0" presStyleCnt="2"/>
      <dgm:spPr/>
    </dgm:pt>
    <dgm:pt modelId="{AEA8C67D-CCD8-40ED-8196-45CB934DAE8E}" type="pres">
      <dgm:prSet presAssocID="{4A625107-FB2F-4007-9BE6-E875EF046588}" presName="center2" presStyleLbl="fgShp" presStyleIdx="1" presStyleCnt="2"/>
      <dgm:spPr/>
    </dgm:pt>
  </dgm:ptLst>
  <dgm:cxnLst>
    <dgm:cxn modelId="{B5182B97-B643-4169-8226-5E07B3F977B4}" type="presOf" srcId="{8F138B0E-4800-44BB-984C-7059E13C3CF8}" destId="{306D6DBE-A6DB-4DCC-9AC9-D51FA79629F0}" srcOrd="0" destOrd="0" presId="urn:microsoft.com/office/officeart/2005/8/layout/cycle4"/>
    <dgm:cxn modelId="{F97AC6BB-0C79-4725-A076-403ABC4DDB88}" srcId="{FC82291D-2DED-445D-BE55-AE39BFAEC233}" destId="{5F12BCE0-78B1-486C-A84A-1A4287547ADA}" srcOrd="0" destOrd="0" parTransId="{AAAF0B80-FB86-47AB-A3E9-2E9FFECA2FC0}" sibTransId="{4B10676D-B013-4BAC-97A1-E39AFF459DB4}"/>
    <dgm:cxn modelId="{8507EADE-1C20-4938-8D48-0205F5B14D97}" srcId="{A7DA2943-5ADF-4725-8B45-FA5860E75DB1}" destId="{346ECB2B-9F35-4372-B0DF-9F33AFC7C01F}" srcOrd="0" destOrd="0" parTransId="{CE85C5AA-E5DB-43A2-96BA-BE2301B7BD70}" sibTransId="{485D0541-7B5F-40BE-BFC8-16714A6986DB}"/>
    <dgm:cxn modelId="{0618CF49-1795-4C75-8CE5-C9C03BD4090D}" type="presOf" srcId="{5F12BCE0-78B1-486C-A84A-1A4287547ADA}" destId="{D0CDFCFB-5142-4B9F-BC41-CABC0C284D46}" srcOrd="0" destOrd="0" presId="urn:microsoft.com/office/officeart/2005/8/layout/cycle4"/>
    <dgm:cxn modelId="{EC5B047D-1DDE-4896-8408-587660C91FE3}" type="presOf" srcId="{4A625107-FB2F-4007-9BE6-E875EF046588}" destId="{AB9BEBF9-9E89-4D11-B215-658894F84540}" srcOrd="0" destOrd="0" presId="urn:microsoft.com/office/officeart/2005/8/layout/cycle4"/>
    <dgm:cxn modelId="{90A9B757-F1A6-4D7D-AE33-CF85BD5DC862}" type="presOf" srcId="{A7DA2943-5ADF-4725-8B45-FA5860E75DB1}" destId="{0C7FEF66-42A0-4466-BBC2-0B21EEC308B9}" srcOrd="0" destOrd="0" presId="urn:microsoft.com/office/officeart/2005/8/layout/cycle4"/>
    <dgm:cxn modelId="{3D14BA9C-82C6-4A71-8552-76191E10D36A}" srcId="{4A625107-FB2F-4007-9BE6-E875EF046588}" destId="{FC82291D-2DED-445D-BE55-AE39BFAEC233}" srcOrd="3" destOrd="0" parTransId="{02118F24-F168-4D10-9643-A2A585021B44}" sibTransId="{1D93BDF4-0FAE-4CB1-B282-2293643E50F5}"/>
    <dgm:cxn modelId="{D4DD0E83-B864-4770-8765-B66B017D36F9}" srcId="{4A625107-FB2F-4007-9BE6-E875EF046588}" destId="{B09EA8D7-D617-4179-AF3F-CEDA4526D4CC}" srcOrd="2" destOrd="0" parTransId="{2E765FA4-E4D9-4106-835A-5AFBD3B3D981}" sibTransId="{BB27297F-741F-4E14-BF12-39858AD7ADF5}"/>
    <dgm:cxn modelId="{B66679EE-7687-4150-8224-D394B7E66175}" type="presOf" srcId="{846B12B1-357D-424D-BC1E-6D36F2157E7C}" destId="{390E936F-C70C-4D77-A3A1-B8A9E63881CE}" srcOrd="0" destOrd="0" presId="urn:microsoft.com/office/officeart/2005/8/layout/cycle4"/>
    <dgm:cxn modelId="{94905E84-8869-4909-80DE-2471E3490281}" type="presOf" srcId="{346ECB2B-9F35-4372-B0DF-9F33AFC7C01F}" destId="{6A54FF83-97F2-489F-B1CC-6CF3C2BC1A42}" srcOrd="1" destOrd="0" presId="urn:microsoft.com/office/officeart/2005/8/layout/cycle4"/>
    <dgm:cxn modelId="{FBEC7F60-0192-4C4E-88C3-547ABB066B65}" type="presOf" srcId="{FC82291D-2DED-445D-BE55-AE39BFAEC233}" destId="{954784DD-9692-4C55-BE20-CB42FFD275B5}" srcOrd="0" destOrd="0" presId="urn:microsoft.com/office/officeart/2005/8/layout/cycle4"/>
    <dgm:cxn modelId="{EC7C5B09-22A3-4D3E-93EE-7EC025B55E3B}" type="presOf" srcId="{B09EA8D7-D617-4179-AF3F-CEDA4526D4CC}" destId="{A136685F-709D-446B-A6C1-8EA06A15C60B}" srcOrd="0" destOrd="0" presId="urn:microsoft.com/office/officeart/2005/8/layout/cycle4"/>
    <dgm:cxn modelId="{133DD40E-2F2F-4437-B63A-38116108FC94}" type="presOf" srcId="{5F12BCE0-78B1-486C-A84A-1A4287547ADA}" destId="{07F2A50E-358B-4111-9A9E-654573E0B364}" srcOrd="1" destOrd="0" presId="urn:microsoft.com/office/officeart/2005/8/layout/cycle4"/>
    <dgm:cxn modelId="{06D6B83D-5878-4517-9493-166994834F6B}" srcId="{846B12B1-357D-424D-BC1E-6D36F2157E7C}" destId="{8F138B0E-4800-44BB-984C-7059E13C3CF8}" srcOrd="0" destOrd="0" parTransId="{81A228CA-0841-4E91-8306-52F8515D201C}" sibTransId="{94C00937-6D85-414C-BE1E-93435856F063}"/>
    <dgm:cxn modelId="{644986CA-8422-4DD4-BBCA-B9858477A724}" type="presOf" srcId="{3268FE99-C2B1-4ACD-B180-7C4D68ECCA8C}" destId="{FF54E284-79E8-4FE2-9E59-2DB9E6CB78E7}" srcOrd="0" destOrd="0" presId="urn:microsoft.com/office/officeart/2005/8/layout/cycle4"/>
    <dgm:cxn modelId="{04673C1B-7717-4B03-B660-B0F4769544E9}" srcId="{B09EA8D7-D617-4179-AF3F-CEDA4526D4CC}" destId="{3268FE99-C2B1-4ACD-B180-7C4D68ECCA8C}" srcOrd="0" destOrd="0" parTransId="{E86E60B9-A55A-4C5B-9FB9-874E3C09A52E}" sibTransId="{12F1564A-6B0B-4B6A-9B96-ECDB44206FB2}"/>
    <dgm:cxn modelId="{9DB3CBA0-D4AA-4FFE-9B33-51255D253345}" srcId="{4A625107-FB2F-4007-9BE6-E875EF046588}" destId="{A7DA2943-5ADF-4725-8B45-FA5860E75DB1}" srcOrd="1" destOrd="0" parTransId="{F10E2B53-D9BC-4085-B6AA-6DFFB292ACD7}" sibTransId="{4D6BBDF0-F744-4CD7-A317-F4E6363AC4C9}"/>
    <dgm:cxn modelId="{901C8F45-3C21-42F2-899D-FDA0F10A0408}" type="presOf" srcId="{3268FE99-C2B1-4ACD-B180-7C4D68ECCA8C}" destId="{30D29B1D-12BE-4FA0-AB4F-D03BF09CA201}" srcOrd="1" destOrd="0" presId="urn:microsoft.com/office/officeart/2005/8/layout/cycle4"/>
    <dgm:cxn modelId="{BE70CC8B-6408-4E61-823B-0408DA42D858}" srcId="{4A625107-FB2F-4007-9BE6-E875EF046588}" destId="{846B12B1-357D-424D-BC1E-6D36F2157E7C}" srcOrd="0" destOrd="0" parTransId="{4347E399-09DD-4700-BEFE-BA07D7D3E681}" sibTransId="{8B8AD1EB-34F7-47B5-A432-A68E91777180}"/>
    <dgm:cxn modelId="{32C2CC19-521A-4C27-956B-5768D2C0E0E2}" type="presOf" srcId="{346ECB2B-9F35-4372-B0DF-9F33AFC7C01F}" destId="{C9A4BEBB-5CEC-4EAE-85A7-487E410A8A38}" srcOrd="0" destOrd="0" presId="urn:microsoft.com/office/officeart/2005/8/layout/cycle4"/>
    <dgm:cxn modelId="{135F3DC2-5D66-4962-B1A9-BA251EABC754}" type="presOf" srcId="{8F138B0E-4800-44BB-984C-7059E13C3CF8}" destId="{DA251B4E-7A23-4ADB-8F0C-62E7D28BA4D1}" srcOrd="1" destOrd="0" presId="urn:microsoft.com/office/officeart/2005/8/layout/cycle4"/>
    <dgm:cxn modelId="{82ABE674-0208-4DCE-82CC-E952038DF42D}" type="presParOf" srcId="{AB9BEBF9-9E89-4D11-B215-658894F84540}" destId="{009328DA-0CBA-41E6-8195-D3B304B4780A}" srcOrd="0" destOrd="0" presId="urn:microsoft.com/office/officeart/2005/8/layout/cycle4"/>
    <dgm:cxn modelId="{FB8915DF-2922-42B0-9897-CA3765E89224}" type="presParOf" srcId="{009328DA-0CBA-41E6-8195-D3B304B4780A}" destId="{19B3BD9C-83B0-4292-A5CB-1108FE7E2F90}" srcOrd="0" destOrd="0" presId="urn:microsoft.com/office/officeart/2005/8/layout/cycle4"/>
    <dgm:cxn modelId="{72B64121-8C92-40A1-9FAF-5511D99FF1EB}" type="presParOf" srcId="{19B3BD9C-83B0-4292-A5CB-1108FE7E2F90}" destId="{306D6DBE-A6DB-4DCC-9AC9-D51FA79629F0}" srcOrd="0" destOrd="0" presId="urn:microsoft.com/office/officeart/2005/8/layout/cycle4"/>
    <dgm:cxn modelId="{750523A5-FFED-426A-9B28-D5AB5BA731A8}" type="presParOf" srcId="{19B3BD9C-83B0-4292-A5CB-1108FE7E2F90}" destId="{DA251B4E-7A23-4ADB-8F0C-62E7D28BA4D1}" srcOrd="1" destOrd="0" presId="urn:microsoft.com/office/officeart/2005/8/layout/cycle4"/>
    <dgm:cxn modelId="{EE44A8DE-8B95-4AB5-B1F2-58699663BBCC}" type="presParOf" srcId="{009328DA-0CBA-41E6-8195-D3B304B4780A}" destId="{71D2A3A3-7464-4884-BECF-19E243C6320E}" srcOrd="1" destOrd="0" presId="urn:microsoft.com/office/officeart/2005/8/layout/cycle4"/>
    <dgm:cxn modelId="{BAE07CFA-EB81-48CF-89D7-9AC17270A456}" type="presParOf" srcId="{71D2A3A3-7464-4884-BECF-19E243C6320E}" destId="{C9A4BEBB-5CEC-4EAE-85A7-487E410A8A38}" srcOrd="0" destOrd="0" presId="urn:microsoft.com/office/officeart/2005/8/layout/cycle4"/>
    <dgm:cxn modelId="{17BCF246-8C47-4EBF-822F-3520516768A2}" type="presParOf" srcId="{71D2A3A3-7464-4884-BECF-19E243C6320E}" destId="{6A54FF83-97F2-489F-B1CC-6CF3C2BC1A42}" srcOrd="1" destOrd="0" presId="urn:microsoft.com/office/officeart/2005/8/layout/cycle4"/>
    <dgm:cxn modelId="{5F452962-5BC4-4627-8F15-22475ADE7A8F}" type="presParOf" srcId="{009328DA-0CBA-41E6-8195-D3B304B4780A}" destId="{B5E65359-A283-4ABF-BD1A-A212CB02FCEB}" srcOrd="2" destOrd="0" presId="urn:microsoft.com/office/officeart/2005/8/layout/cycle4"/>
    <dgm:cxn modelId="{60B46D84-6E75-404F-BEB8-19152F2C30AD}" type="presParOf" srcId="{B5E65359-A283-4ABF-BD1A-A212CB02FCEB}" destId="{FF54E284-79E8-4FE2-9E59-2DB9E6CB78E7}" srcOrd="0" destOrd="0" presId="urn:microsoft.com/office/officeart/2005/8/layout/cycle4"/>
    <dgm:cxn modelId="{670A93B5-2119-4308-8B0E-77A9EF9B27E3}" type="presParOf" srcId="{B5E65359-A283-4ABF-BD1A-A212CB02FCEB}" destId="{30D29B1D-12BE-4FA0-AB4F-D03BF09CA201}" srcOrd="1" destOrd="0" presId="urn:microsoft.com/office/officeart/2005/8/layout/cycle4"/>
    <dgm:cxn modelId="{12F58EC0-EE76-4653-9662-1B2FCF8335B9}" type="presParOf" srcId="{009328DA-0CBA-41E6-8195-D3B304B4780A}" destId="{66A2EED5-24C7-42A3-B623-EB01C686CADF}" srcOrd="3" destOrd="0" presId="urn:microsoft.com/office/officeart/2005/8/layout/cycle4"/>
    <dgm:cxn modelId="{51EA1CE5-0237-4A60-9B46-50E399CE19B2}" type="presParOf" srcId="{66A2EED5-24C7-42A3-B623-EB01C686CADF}" destId="{D0CDFCFB-5142-4B9F-BC41-CABC0C284D46}" srcOrd="0" destOrd="0" presId="urn:microsoft.com/office/officeart/2005/8/layout/cycle4"/>
    <dgm:cxn modelId="{499F519C-1214-448E-90D3-DEBBBC3B8AE9}" type="presParOf" srcId="{66A2EED5-24C7-42A3-B623-EB01C686CADF}" destId="{07F2A50E-358B-4111-9A9E-654573E0B364}" srcOrd="1" destOrd="0" presId="urn:microsoft.com/office/officeart/2005/8/layout/cycle4"/>
    <dgm:cxn modelId="{0D26FE9C-17E9-46C7-85AD-149186AAD1BA}" type="presParOf" srcId="{009328DA-0CBA-41E6-8195-D3B304B4780A}" destId="{ACC7D6F2-97EA-4FFD-87FC-CBAA5063D1E6}" srcOrd="4" destOrd="0" presId="urn:microsoft.com/office/officeart/2005/8/layout/cycle4"/>
    <dgm:cxn modelId="{63A7F4D7-8449-4CD0-B833-14D9E79E77A3}" type="presParOf" srcId="{AB9BEBF9-9E89-4D11-B215-658894F84540}" destId="{19C6C6C5-8856-44C7-8FD6-4DF94674F4F0}" srcOrd="1" destOrd="0" presId="urn:microsoft.com/office/officeart/2005/8/layout/cycle4"/>
    <dgm:cxn modelId="{AD3BCB7D-8E96-4F4B-94AC-1739A6C23007}" type="presParOf" srcId="{19C6C6C5-8856-44C7-8FD6-4DF94674F4F0}" destId="{390E936F-C70C-4D77-A3A1-B8A9E63881CE}" srcOrd="0" destOrd="0" presId="urn:microsoft.com/office/officeart/2005/8/layout/cycle4"/>
    <dgm:cxn modelId="{94A607A0-E9A1-4EFA-B57C-AE1B9D46CDE6}" type="presParOf" srcId="{19C6C6C5-8856-44C7-8FD6-4DF94674F4F0}" destId="{0C7FEF66-42A0-4466-BBC2-0B21EEC308B9}" srcOrd="1" destOrd="0" presId="urn:microsoft.com/office/officeart/2005/8/layout/cycle4"/>
    <dgm:cxn modelId="{08881CFF-C4D0-4DB3-BF5D-C1E3424F6DE2}" type="presParOf" srcId="{19C6C6C5-8856-44C7-8FD6-4DF94674F4F0}" destId="{A136685F-709D-446B-A6C1-8EA06A15C60B}" srcOrd="2" destOrd="0" presId="urn:microsoft.com/office/officeart/2005/8/layout/cycle4"/>
    <dgm:cxn modelId="{F2B34C80-0008-4945-8941-311A92ACAD0A}" type="presParOf" srcId="{19C6C6C5-8856-44C7-8FD6-4DF94674F4F0}" destId="{954784DD-9692-4C55-BE20-CB42FFD275B5}" srcOrd="3" destOrd="0" presId="urn:microsoft.com/office/officeart/2005/8/layout/cycle4"/>
    <dgm:cxn modelId="{D3AB9620-3EC4-4D67-A08C-22CFDA59C7A0}" type="presParOf" srcId="{19C6C6C5-8856-44C7-8FD6-4DF94674F4F0}" destId="{B9C52AC7-40BD-4E8E-A626-DAA8059CDD30}" srcOrd="4" destOrd="0" presId="urn:microsoft.com/office/officeart/2005/8/layout/cycle4"/>
    <dgm:cxn modelId="{EA28D1ED-A27C-4766-9A69-E660729EFB4B}" type="presParOf" srcId="{AB9BEBF9-9E89-4D11-B215-658894F84540}" destId="{04FF253A-5798-4B81-BB1C-7CCFE8CBC343}" srcOrd="2" destOrd="0" presId="urn:microsoft.com/office/officeart/2005/8/layout/cycle4"/>
    <dgm:cxn modelId="{7CDEF5AC-3EB4-48D4-9A90-B00DAFBD0289}" type="presParOf" srcId="{AB9BEBF9-9E89-4D11-B215-658894F84540}" destId="{AEA8C67D-CCD8-40ED-8196-45CB934DAE8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4B26-CA85-4E00-AF0D-F3B44AEE18F8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9002-4216-4761-82DD-AF2DBFC4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4B26-CA85-4E00-AF0D-F3B44AEE18F8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9002-4216-4761-82DD-AF2DBFC4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9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4B26-CA85-4E00-AF0D-F3B44AEE18F8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9002-4216-4761-82DD-AF2DBFC4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9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4B26-CA85-4E00-AF0D-F3B44AEE18F8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9002-4216-4761-82DD-AF2DBFC4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4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4B26-CA85-4E00-AF0D-F3B44AEE18F8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9002-4216-4761-82DD-AF2DBFC4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4B26-CA85-4E00-AF0D-F3B44AEE18F8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9002-4216-4761-82DD-AF2DBFC4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4B26-CA85-4E00-AF0D-F3B44AEE18F8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9002-4216-4761-82DD-AF2DBFC4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4B26-CA85-4E00-AF0D-F3B44AEE18F8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9002-4216-4761-82DD-AF2DBFC4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2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4B26-CA85-4E00-AF0D-F3B44AEE18F8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9002-4216-4761-82DD-AF2DBFC4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5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4B26-CA85-4E00-AF0D-F3B44AEE18F8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9002-4216-4761-82DD-AF2DBFC4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4B26-CA85-4E00-AF0D-F3B44AEE18F8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9002-4216-4761-82DD-AF2DBFC4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9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4B26-CA85-4E00-AF0D-F3B44AEE18F8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D9002-4216-4761-82DD-AF2DBFC4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4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2830" y="100283"/>
            <a:ext cx="11955439" cy="6737245"/>
            <a:chOff x="0" y="3657601"/>
            <a:chExt cx="2816467" cy="21185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8"/>
            <a:stretch/>
          </p:blipFill>
          <p:spPr>
            <a:xfrm>
              <a:off x="0" y="3657601"/>
              <a:ext cx="1418268" cy="21185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50"/>
            <a:stretch/>
          </p:blipFill>
          <p:spPr>
            <a:xfrm>
              <a:off x="1409969" y="3657601"/>
              <a:ext cx="1406498" cy="2118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2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2736" y="0"/>
            <a:ext cx="10846525" cy="50683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ব্যবহার </a:t>
            </a:r>
            <a:endParaRPr lang="en-US" sz="54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2383" y="2390502"/>
            <a:ext cx="6627226" cy="176285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বইয়ের ১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খোল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3679" y="4180113"/>
            <a:ext cx="7664635" cy="12866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টুকু তোমরা নিরবে পড়বে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79" y="272956"/>
            <a:ext cx="5874221" cy="3780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514902"/>
            <a:ext cx="5803345" cy="514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49" y="282145"/>
            <a:ext cx="5844416" cy="3973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5389"/>
            <a:ext cx="5886734" cy="65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" y="0"/>
            <a:ext cx="1216925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4605" y="400221"/>
            <a:ext cx="9042790" cy="13466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প্রশ্নত্তোরের মাধ্যমে আলোচনা 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7749" y="2092398"/>
            <a:ext cx="8036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 (স) কথায় হিজরত করেছিলেন?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আল্লাহ মহানবি (স) কে কি জানিয়ে দিলেন?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মহানবি (স) কাকে তাঁর ঘরে রেখে গেলেন?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হিজরতের সময় মহানবি (স) কাকে সাথে নিলেন?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৬২১ খ্রীঃ কতজন লোক মদিনা থেকে মক্কায় এসেছিল           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মহানবির সাথে সাক্ষাতের জন্য?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মহাজির ও আনসার কাদের বলে?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 সনদের ধারা কয়টি?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0"/>
            <a:ext cx="12192003" cy="69512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3226" y="-91699"/>
            <a:ext cx="6385543" cy="9797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দলীয়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কাজ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0083080"/>
              </p:ext>
            </p:extLst>
          </p:nvPr>
        </p:nvGraphicFramePr>
        <p:xfrm>
          <a:off x="1658254" y="1032570"/>
          <a:ext cx="8778969" cy="562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6974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Graphic spid="4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23"/>
            <a:ext cx="12192001" cy="68511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372" y="354842"/>
            <a:ext cx="39632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7176" y="2129051"/>
            <a:ext cx="9157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হিজরত অর্থ দেশ ......... 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মহানবি (স) হিজিরত করেন .........  খ্রিষ্টাব্দে।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মদিনা সনদে ......... টি ধারা ছিল।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সকল সম্প্রদায় স্বাধীনভাবে নিজ নিজ . ........ পালন করবে।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 মদিনা শহরকে ......... বলে ঘোষনা করা হলো।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3886" y="2088107"/>
            <a:ext cx="94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618896"/>
            <a:ext cx="94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৬২২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5282" y="3703093"/>
            <a:ext cx="94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5742" y="3227694"/>
            <a:ext cx="94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৪৭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819" y="4249003"/>
            <a:ext cx="97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23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ataur\Landscapes &amp; Nature\mohibur,rhman (8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flowChartAlternateProcess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47851" y="0"/>
            <a:ext cx="6296298" cy="19333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5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3737" y="2259874"/>
            <a:ext cx="10084525" cy="393192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(স)</a:t>
            </a:r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-এর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 সনদের ৫টি ধারা</a:t>
            </a:r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yh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884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62" y="2198706"/>
            <a:ext cx="4027075" cy="24605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7474" y="509452"/>
            <a:ext cx="8557052" cy="58390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</a:p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FF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0105" y="2146110"/>
            <a:ext cx="3006038" cy="25657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irclePour">
              <a:avLst/>
            </a:prstTxWarp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দা য়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06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na2080blog_1183894682_1-non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2792" y="1897039"/>
            <a:ext cx="5566416" cy="45089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>
            <a:off x="3299397" y="2088107"/>
            <a:ext cx="5593206" cy="4769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791"/>
            <a:ext cx="2365612" cy="1774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8" y="5083791"/>
            <a:ext cx="2365612" cy="17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8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8611" y="0"/>
            <a:ext cx="6494777" cy="3428999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4722" y="3297025"/>
            <a:ext cx="76825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শাহজাহান আলী 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বড়শলুয়া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উপজেলাঃ চুয়াডাঙ্গা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জেলাঃ চুয়াডাঙ্গা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মেলshajahana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755@gmail.com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4814" r="20000" b="4074"/>
          <a:stretch/>
        </p:blipFill>
        <p:spPr>
          <a:xfrm>
            <a:off x="5164131" y="940141"/>
            <a:ext cx="1863737" cy="152318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699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2143" y="0"/>
            <a:ext cx="7647709" cy="1487605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/>
            </a:prstTxWarp>
            <a:spAutoFit/>
          </a:bodyPr>
          <a:lstStyle/>
          <a:p>
            <a:r>
              <a:rPr lang="bn-BD" sz="6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8514" y="1673802"/>
            <a:ext cx="67028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শ্র্রেণিঃ পঞ্চম </a:t>
            </a:r>
          </a:p>
          <a:p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 </a:t>
            </a:r>
          </a:p>
          <a:p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নবি – রসুলগনের জিবনী </a:t>
            </a:r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4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মদীনায়</a:t>
            </a:r>
            <a:r>
              <a:rPr lang="en-US" sz="4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হিজরত</a:t>
            </a:r>
            <a:r>
              <a:rPr lang="en-US" sz="4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মদীনা</a:t>
            </a:r>
            <a:r>
              <a:rPr lang="en-US" sz="4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4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i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              সময়ঃ ৩৫ মিনিট</a:t>
            </a:r>
            <a:r>
              <a:rPr lang="en-US" sz="4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953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4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9533" y="259307"/>
            <a:ext cx="5072933" cy="21691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isometricOffAxis2Top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5400" b="1" dirty="0" smtClean="0">
                <a:ln/>
                <a:solidFill>
                  <a:schemeClr val="accent4"/>
                </a:solidFill>
              </a:rPr>
              <a:t> 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0415" y="2769910"/>
            <a:ext cx="8331169" cy="324875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৫.১.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মহানবি (স) এর সংক্ষিপ্ত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আদর্শ সম্পর্কে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৫.১.</a:t>
            </a:r>
            <a:r>
              <a:rPr lang="bn-BD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মহানবি (স) এর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নিজেদের জীবনে</a:t>
            </a:r>
          </a:p>
          <a:p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 করতে পারবে।   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8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51410de675493548f07ee58d3264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6268" y="0"/>
            <a:ext cx="6739459" cy="17469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যাচায় </a:t>
            </a:r>
            <a:endParaRPr lang="en-US" sz="54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343" y="1518996"/>
            <a:ext cx="11495314" cy="2926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 ও সর্বশ্রেষ্ঠ 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কী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হিজরত কী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03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8932" y="0"/>
            <a:ext cx="6014136" cy="12282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Dow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6" y="4161712"/>
            <a:ext cx="5143856" cy="2713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7" y="1163470"/>
            <a:ext cx="5186436" cy="2947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5" y="1114285"/>
            <a:ext cx="5129264" cy="2969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9" y="4165979"/>
            <a:ext cx="5159139" cy="27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40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yh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884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188615" y="327546"/>
            <a:ext cx="5814769" cy="18679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2549" y="2104094"/>
            <a:ext cx="5986901" cy="297287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মদীনায় হিজরত ও মদীনা সনদ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করব। 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(তোমরা খাতায় লিখে নাও)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8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6863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12192000" cy="4490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এসো</a:t>
            </a:r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একটি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ভিডিও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দেখি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মদিনায়_হিজরত__মহানবীর_(স.)_মককা্_জীবনের_শেষ_পরব_্_মহানবীর_(স.)_জীবনী__Hijrah_to_Madina_(144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3181" y="2197290"/>
            <a:ext cx="7345637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05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341</Words>
  <Application>Microsoft Office PowerPoint</Application>
  <PresentationFormat>Widescreen</PresentationFormat>
  <Paragraphs>68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35</cp:revision>
  <dcterms:created xsi:type="dcterms:W3CDTF">2021-07-20T15:10:28Z</dcterms:created>
  <dcterms:modified xsi:type="dcterms:W3CDTF">2021-07-22T17:17:46Z</dcterms:modified>
</cp:coreProperties>
</file>