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72" r:id="rId4"/>
    <p:sldId id="260" r:id="rId5"/>
    <p:sldId id="261" r:id="rId6"/>
    <p:sldId id="277" r:id="rId7"/>
    <p:sldId id="266" r:id="rId8"/>
    <p:sldId id="267" r:id="rId9"/>
    <p:sldId id="270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9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3095D-B491-4047-97D9-34144A26B9A9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DA1E6-0C9F-492B-9F39-4FD5CEE73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B17020-5BA8-47B1-8E49-678B8E893C00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80580D7-5FF7-409E-AD09-D1DDDC901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62000" y="0"/>
            <a:ext cx="7010400" cy="2667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 সুপ্রিয় শিক্ষার্থীবৃন্দ 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82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0"/>
            <a:ext cx="9144000" cy="4191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3657600"/>
            <a:ext cx="5931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গাছ লাগাও, পরিবেশ বাচাঁও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1054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14400" y="4495800"/>
            <a:ext cx="764343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amp_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04800"/>
            <a:ext cx="6259286" cy="3200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886200" y="0"/>
            <a:ext cx="4800600" cy="3657600"/>
          </a:xfrm>
          <a:prstGeom prst="horizontalScroll">
            <a:avLst>
              <a:gd name="adj" fmla="val 7341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   নবম</a:t>
            </a:r>
          </a:p>
          <a:p>
            <a:r>
              <a:rPr lang="bn-BD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৪র্থ </a:t>
            </a:r>
            <a:endParaRPr lang="bn-BD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বাহ্যিক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গঠন</a:t>
            </a:r>
            <a:endParaRPr lang="bn-BD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533400" y="3581400"/>
            <a:ext cx="6400800" cy="3276600"/>
          </a:xfrm>
          <a:prstGeom prst="ribbon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উপস্থাপনায়ঃ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ওয়াজেদুর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গাইবান্ধা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গাইবান্ধা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226"/>
            <a:ext cx="2673927" cy="33691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p Arrow Callout 5"/>
          <p:cNvSpPr/>
          <p:nvPr/>
        </p:nvSpPr>
        <p:spPr>
          <a:xfrm>
            <a:off x="1600200" y="5410200"/>
            <a:ext cx="6172200" cy="1143000"/>
          </a:xfrm>
          <a:prstGeom prst="upArrowCallou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 গুলো দেখে তোমরা কি বুঝতে পারলে?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1828800" y="76200"/>
            <a:ext cx="5029200" cy="1066800"/>
          </a:xfrm>
          <a:prstGeom prst="flowChartTerminator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ছবিগুলো লক্ষ করঃ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4343400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371600"/>
            <a:ext cx="4114800" cy="3352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তাহলে,</a:t>
            </a:r>
          </a:p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আমাদের আজকের </a:t>
            </a:r>
            <a:r>
              <a:rPr lang="bn-BD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304800" y="3048000"/>
            <a:ext cx="8610600" cy="220980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শিলা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0" y="228600"/>
            <a:ext cx="4572000" cy="1371600"/>
          </a:xfrm>
          <a:prstGeom prst="flowChartPunchedTap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u="sng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u="sng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762000" y="2209800"/>
            <a:ext cx="838200" cy="533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2133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শিলা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762000" y="3962400"/>
            <a:ext cx="990600" cy="533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600" y="3886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শিলার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481" y="381000"/>
            <a:ext cx="7513319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(Metamorphic Rocks)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762" y="1676400"/>
            <a:ext cx="80924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আগ্নেয়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পাললিক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প্রচন্ড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উত্তাপ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ভুআন্দোলন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অগ্ন্যুতপাত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ভুমিকম্প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কিম্বা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আগ্নেয়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পাললিক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চুনাপাথর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মার্বেলে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বেলেপাথর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কোয়ার্টজাইটে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স্লেটে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গ্রানাইট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গ্রাফাইটে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746762" y="3651623"/>
            <a:ext cx="809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789708" y="4184073"/>
            <a:ext cx="698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" y="5486401"/>
            <a:ext cx="774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স্ফটিকযুক্ত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ঢেউ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খেলানো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1506" y="5003954"/>
            <a:ext cx="7559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জীবাস্ম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10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>
          <a:xfrm>
            <a:off x="457200" y="228600"/>
            <a:ext cx="8077200" cy="3352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Notched Right Arrow 12"/>
          <p:cNvSpPr/>
          <p:nvPr/>
        </p:nvSpPr>
        <p:spPr>
          <a:xfrm>
            <a:off x="228600" y="4953000"/>
            <a:ext cx="990600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4000" y="4884003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ছক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আকারে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শিলার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শ্রেণিবিভাগ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দেখাও</a:t>
            </a:r>
            <a:r>
              <a:rPr lang="en-US" sz="4000" dirty="0" smtClean="0">
                <a:solidFill>
                  <a:srgbClr val="00B050"/>
                </a:solidFill>
              </a:rPr>
              <a:t>।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743200" y="1066800"/>
            <a:ext cx="3733800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Quad Arrow 3"/>
          <p:cNvSpPr/>
          <p:nvPr/>
        </p:nvSpPr>
        <p:spPr>
          <a:xfrm>
            <a:off x="533400" y="2743200"/>
            <a:ext cx="457200" cy="4572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646164"/>
            <a:ext cx="7391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শিলা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1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8" name="Quad Arrow 7"/>
          <p:cNvSpPr/>
          <p:nvPr/>
        </p:nvSpPr>
        <p:spPr>
          <a:xfrm>
            <a:off x="533400" y="4495800"/>
            <a:ext cx="457200" cy="4572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3000" y="4343401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শিলার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cision 6"/>
          <p:cNvSpPr/>
          <p:nvPr/>
        </p:nvSpPr>
        <p:spPr>
          <a:xfrm>
            <a:off x="1066800" y="457200"/>
            <a:ext cx="7086600" cy="1828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Quad Arrow Callout 7"/>
          <p:cNvSpPr/>
          <p:nvPr/>
        </p:nvSpPr>
        <p:spPr>
          <a:xfrm>
            <a:off x="1219200" y="3048000"/>
            <a:ext cx="609600" cy="609600"/>
          </a:xfrm>
          <a:prstGeom prst="quadArrowCallout">
            <a:avLst>
              <a:gd name="adj1" fmla="val 18515"/>
              <a:gd name="adj2" fmla="val 20255"/>
              <a:gd name="adj3" fmla="val 0"/>
              <a:gd name="adj4" fmla="val 48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4600" y="2971800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আশে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এরকম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রুপান্তরিত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675</TotalTime>
  <Words>203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Consolas</vt:lpstr>
      <vt:lpstr>Corbel</vt:lpstr>
      <vt:lpstr>NikoshBAN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Sadat Arefin</cp:lastModifiedBy>
  <cp:revision>99</cp:revision>
  <dcterms:created xsi:type="dcterms:W3CDTF">2012-05-10T04:09:32Z</dcterms:created>
  <dcterms:modified xsi:type="dcterms:W3CDTF">2021-07-23T06:25:25Z</dcterms:modified>
</cp:coreProperties>
</file>