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2.jpg" ContentType="image/jpeg"/>
  <Override PartName="/ppt/media/image33.jpg" ContentType="image/jpeg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6" r:id="rId3"/>
    <p:sldId id="256" r:id="rId4"/>
    <p:sldId id="262" r:id="rId5"/>
    <p:sldId id="268" r:id="rId6"/>
    <p:sldId id="264" r:id="rId7"/>
    <p:sldId id="269" r:id="rId8"/>
    <p:sldId id="263" r:id="rId9"/>
    <p:sldId id="270" r:id="rId10"/>
    <p:sldId id="261" r:id="rId11"/>
    <p:sldId id="271" r:id="rId12"/>
    <p:sldId id="267" r:id="rId13"/>
    <p:sldId id="272" r:id="rId14"/>
    <p:sldId id="266" r:id="rId15"/>
    <p:sldId id="273" r:id="rId16"/>
    <p:sldId id="265" r:id="rId17"/>
    <p:sldId id="274" r:id="rId18"/>
    <p:sldId id="260" r:id="rId19"/>
    <p:sldId id="275" r:id="rId20"/>
    <p:sldId id="279" r:id="rId21"/>
    <p:sldId id="277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5D608-5B64-42D9-A42B-CBDC64131DBF}" type="datetimeFigureOut">
              <a:rPr lang="en-US" smtClean="0"/>
              <a:t>22-Jul-21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DDF9-DE87-450D-BB89-9FAF9A5C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8651"/>
            <a:ext cx="11353800" cy="7486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09600" y="152400"/>
            <a:ext cx="3352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স্বাগতম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819400"/>
            <a:ext cx="4630366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16618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allpaper for slide\animal-butterfly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8868"/>
            <a:ext cx="9144000" cy="81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05" y="304801"/>
            <a:ext cx="1366594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429000" cy="35814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57200" y="5029200"/>
            <a:ext cx="5524501" cy="10654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bg2"/>
                </a:solidFill>
              </a:rPr>
              <a:t>বাড়ির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গাছের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করবী</a:t>
            </a:r>
            <a:r>
              <a:rPr lang="en-US" sz="3600" dirty="0">
                <a:solidFill>
                  <a:schemeClr val="bg2"/>
                </a:solidFill>
              </a:rPr>
              <a:t>  </a:t>
            </a:r>
            <a:r>
              <a:rPr lang="en-US" sz="3600" dirty="0" err="1">
                <a:solidFill>
                  <a:schemeClr val="bg2"/>
                </a:solidFill>
              </a:rPr>
              <a:t>কলা</a:t>
            </a:r>
            <a:endParaRPr lang="en-US" sz="3600" b="1" i="1" u="sng" dirty="0">
              <a:solidFill>
                <a:schemeClr val="bg2"/>
              </a:solidFill>
            </a:endParaRPr>
          </a:p>
          <a:p>
            <a:r>
              <a:rPr lang="en-US" sz="3200" b="1" i="1" u="sng" dirty="0" err="1">
                <a:solidFill>
                  <a:schemeClr val="bg2"/>
                </a:solidFill>
              </a:rPr>
              <a:t>গামছা</a:t>
            </a:r>
            <a:r>
              <a:rPr lang="en-US" sz="3200" b="1" i="1" u="sng" dirty="0">
                <a:solidFill>
                  <a:schemeClr val="bg2"/>
                </a:solidFill>
              </a:rPr>
              <a:t> </a:t>
            </a:r>
            <a:r>
              <a:rPr lang="en-US" sz="3200" b="1" i="1" u="sng" dirty="0" err="1">
                <a:solidFill>
                  <a:schemeClr val="bg2"/>
                </a:solidFill>
              </a:rPr>
              <a:t>বাঁধা</a:t>
            </a:r>
            <a:r>
              <a:rPr lang="en-US" sz="3200" b="1" i="1" u="sng" dirty="0">
                <a:solidFill>
                  <a:schemeClr val="bg2"/>
                </a:solidFill>
              </a:rPr>
              <a:t> </a:t>
            </a:r>
            <a:r>
              <a:rPr lang="en-US" sz="3200" b="1" i="1" u="sng" dirty="0" err="1">
                <a:solidFill>
                  <a:schemeClr val="bg2"/>
                </a:solidFill>
              </a:rPr>
              <a:t>দই</a:t>
            </a:r>
            <a:r>
              <a:rPr lang="en-US" sz="3200" b="1" i="1" u="sng" dirty="0">
                <a:solidFill>
                  <a:schemeClr val="bg2"/>
                </a:solidFill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5" y="145473"/>
            <a:ext cx="3018883" cy="288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733800"/>
            <a:ext cx="2367205" cy="21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" y="-5195"/>
            <a:ext cx="9144000" cy="7010400"/>
          </a:xfrm>
          <a:prstGeom prst="rect">
            <a:avLst/>
          </a:prstGeom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04800"/>
            <a:ext cx="1219199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3" y="509971"/>
            <a:ext cx="1944570" cy="248525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17" y="457200"/>
            <a:ext cx="2246075" cy="239543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01" y="505691"/>
            <a:ext cx="2650798" cy="2594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133600" y="3886200"/>
            <a:ext cx="5105400" cy="2362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আম-কাঁঠালের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বনের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ধারে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     </a:t>
            </a:r>
            <a:r>
              <a:rPr lang="en-US" sz="2800" dirty="0" err="1">
                <a:solidFill>
                  <a:srgbClr val="002060"/>
                </a:solidFill>
              </a:rPr>
              <a:t>শুয়ো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আঁচল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পাতি</a:t>
            </a:r>
            <a:r>
              <a:rPr lang="en-US" sz="2800" dirty="0">
                <a:solidFill>
                  <a:srgbClr val="002060"/>
                </a:solidFill>
              </a:rPr>
              <a:t>,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 err="1">
                <a:solidFill>
                  <a:srgbClr val="002060"/>
                </a:solidFill>
              </a:rPr>
              <a:t>গাছের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শাখা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দুলিয়ে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বাতাস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        </a:t>
            </a:r>
            <a:r>
              <a:rPr lang="en-US" sz="2400" dirty="0" err="1">
                <a:solidFill>
                  <a:srgbClr val="002060"/>
                </a:solidFill>
              </a:rPr>
              <a:t>করব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সারা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রাতি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20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allpaper for slide\animal-butterfly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8868"/>
            <a:ext cx="9144000" cy="81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33400"/>
            <a:ext cx="12954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http://s3.amazonaws.com/somewherein/assets/images/thumbs/onubadok_1272395378_1-moon-and-s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5691"/>
            <a:ext cx="5779681" cy="30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3962400"/>
            <a:ext cx="4572000" cy="135421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চাঁদমুখে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তোর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চাঁদের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চুমো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</a:rPr>
              <a:t>মাখিয়ে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দেব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সুখে</a:t>
            </a:r>
            <a:r>
              <a:rPr lang="en-US" sz="3200" dirty="0">
                <a:solidFill>
                  <a:srgbClr val="002060"/>
                </a:solidFill>
              </a:rPr>
              <a:t>,</a:t>
            </a:r>
          </a:p>
          <a:p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2427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04" y="-228600"/>
            <a:ext cx="9733772" cy="7485226"/>
          </a:xfrm>
          <a:prstGeom prst="rect">
            <a:avLst/>
          </a:prstGeom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269" y="381000"/>
            <a:ext cx="1716251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" name="Rounded Rectangle 27"/>
          <p:cNvSpPr/>
          <p:nvPr/>
        </p:nvSpPr>
        <p:spPr>
          <a:xfrm>
            <a:off x="2299940" y="342900"/>
            <a:ext cx="432946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তারা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ফুলের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মালা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গাঁথি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        </a:t>
            </a:r>
            <a:r>
              <a:rPr lang="en-US" sz="2400" dirty="0" err="1">
                <a:solidFill>
                  <a:schemeClr val="tx1"/>
                </a:solidFill>
              </a:rPr>
              <a:t>জড়িয়ে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দেব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বুকে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2518858"/>
            <a:ext cx="838200" cy="13776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265" y="2481685"/>
            <a:ext cx="1156615" cy="13776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3460" y="2557529"/>
            <a:ext cx="1241261" cy="13776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6953" y="2590281"/>
            <a:ext cx="1011791" cy="13776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3769" y="2590280"/>
            <a:ext cx="1274413" cy="13776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1914" y="2590281"/>
            <a:ext cx="982481" cy="13776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0654" y="2590281"/>
            <a:ext cx="927402" cy="13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allpaper for slide\animal-butterfly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8868"/>
            <a:ext cx="9144000" cy="81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-72736"/>
            <a:ext cx="1320800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5" y="-13855"/>
            <a:ext cx="3362958" cy="396380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4089"/>
            <a:ext cx="2570018" cy="35356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19200" y="4710545"/>
            <a:ext cx="5541818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</a:rPr>
              <a:t>গাই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দোহনের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শব্দ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শুনি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0"/>
          </a:xfrm>
          <a:prstGeom prst="rect">
            <a:avLst/>
          </a:prstGeom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04800"/>
            <a:ext cx="11430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6885709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161308" y="5562600"/>
            <a:ext cx="4752109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</a:rPr>
              <a:t>জাগো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সকাল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বেলা</a:t>
            </a:r>
            <a:r>
              <a:rPr lang="en-US" sz="3200" dirty="0">
                <a:solidFill>
                  <a:srgbClr val="00206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720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allpaper for slide\animal-butterfly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1066800"/>
            <a:ext cx="9144000" cy="81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28600"/>
            <a:ext cx="14478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219200" y="228600"/>
            <a:ext cx="5715000" cy="914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সারাটা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28575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1752600"/>
            <a:ext cx="3969327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27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0"/>
          </a:xfrm>
          <a:prstGeom prst="rect">
            <a:avLst/>
          </a:prstGeom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81000"/>
            <a:ext cx="18542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752600" y="4987636"/>
            <a:ext cx="60325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ডালিমফুলের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60960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0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allpaper for slide\animal-butterfly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8868"/>
            <a:ext cx="9144000" cy="81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28600"/>
            <a:ext cx="13208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62484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990600" y="4800600"/>
            <a:ext cx="57912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দিঘির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হাঁসগুলি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9340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20782"/>
            <a:ext cx="9144000" cy="7010400"/>
          </a:xfrm>
          <a:prstGeom prst="rect">
            <a:avLst/>
          </a:prstGeom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835" y="228599"/>
            <a:ext cx="1743365" cy="1059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447800" y="457200"/>
            <a:ext cx="403860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561108" y="1905000"/>
            <a:ext cx="14962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ভোমর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1780" y="3124200"/>
            <a:ext cx="16556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 ধান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08074" y="5070764"/>
            <a:ext cx="31311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স্বাদের জন্য বিখ্যাত এক প্রকার কলা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08073" y="3276600"/>
            <a:ext cx="277552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আমন ধান, যা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08072" y="1759527"/>
            <a:ext cx="277552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1780" y="4876800"/>
            <a:ext cx="18080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কবরী কলা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20902"/>
            <a:ext cx="2246318" cy="11700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64881"/>
            <a:ext cx="2246318" cy="12579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1716360"/>
            <a:ext cx="2382982" cy="10007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2078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7091"/>
            <a:ext cx="9296399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ina\Pictures\Camera Roll\WIN_20190627_07_26_12_Pr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9" y="0"/>
            <a:ext cx="2830512" cy="2964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বিদ্যাঃছবি)\18.4.19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042104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48000" y="152400"/>
            <a:ext cx="3540914" cy="1066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শিক্ষক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পরিচিতি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5946" y="1519943"/>
            <a:ext cx="3416877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বীনা </a:t>
            </a:r>
            <a:r>
              <a:rPr lang="en-US" sz="3200" dirty="0" err="1" smtClean="0"/>
              <a:t>কর্মকার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005128" y="2434343"/>
            <a:ext cx="3674918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সহকারী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শিক্ষক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35912" y="3657600"/>
            <a:ext cx="6024572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সরকারি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গৈলা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মডেল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মধ্যমিক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বিদ্যালয়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69889" y="4634345"/>
            <a:ext cx="830579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গৈলা</a:t>
            </a:r>
            <a:r>
              <a:rPr lang="en-US" sz="3600" dirty="0" smtClean="0"/>
              <a:t>, </a:t>
            </a:r>
            <a:r>
              <a:rPr lang="en-US" sz="3600" dirty="0" err="1" smtClean="0"/>
              <a:t>আগৈলঝাড়া</a:t>
            </a:r>
            <a:r>
              <a:rPr lang="en-US" sz="3600" dirty="0" smtClean="0"/>
              <a:t> ,</a:t>
            </a:r>
            <a:r>
              <a:rPr lang="en-US" sz="3600" dirty="0" err="1" smtClean="0"/>
              <a:t>বরিশাল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2926158" y="5791200"/>
            <a:ext cx="3291681" cy="6096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ফোনঃ০১৯৯৭৫৯৩০৮৯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allpaper for slide\animal-butterfly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1538834"/>
            <a:ext cx="9900804" cy="87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28600"/>
            <a:ext cx="13208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564409" y="2590800"/>
            <a:ext cx="57023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জসীমউদ্দিন- এর কয়েকটি কাব্য গ্রন্থের নাম বল</a:t>
            </a:r>
            <a:r>
              <a:rPr lang="bn-B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40609" y="3768436"/>
            <a:ext cx="55499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দীঘির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40609" y="5056909"/>
            <a:ext cx="695960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জসীমউদ্দীন কত সালে এবং কোথায় মারা যান?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228600"/>
            <a:ext cx="2667000" cy="914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একক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কাজ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 descr="file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9663" y="220600"/>
            <a:ext cx="2209799" cy="184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2354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0"/>
            <a:ext cx="9144000" cy="7010400"/>
          </a:xfrm>
          <a:prstGeom prst="rect">
            <a:avLst/>
          </a:prstGeom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88768"/>
            <a:ext cx="1752600" cy="1335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590800" y="188768"/>
            <a:ext cx="25146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5638800"/>
            <a:ext cx="8153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পাঠ-পরিচিতি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90700"/>
            <a:ext cx="4648200" cy="3429000"/>
          </a:xfrm>
          <a:prstGeom prst="rect">
            <a:avLst/>
          </a:prstGeom>
        </p:spPr>
      </p:pic>
      <p:pic>
        <p:nvPicPr>
          <p:cNvPr id="7" name="Picture 6" descr="file (2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813214"/>
            <a:ext cx="3086100" cy="3086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86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allpaper for slide\animal-butterfly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8868"/>
            <a:ext cx="9144000" cy="81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82" y="0"/>
            <a:ext cx="13208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438400" y="221673"/>
            <a:ext cx="35052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6781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4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44000" cy="701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42875"/>
            <a:ext cx="3048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 err="1">
                <a:solidFill>
                  <a:schemeClr val="tx1"/>
                </a:solidFill>
              </a:rPr>
              <a:t>পাঠ</a:t>
            </a:r>
            <a:r>
              <a:rPr lang="en-US" sz="2800" u="sng" dirty="0">
                <a:solidFill>
                  <a:schemeClr val="tx1"/>
                </a:solidFill>
              </a:rPr>
              <a:t> </a:t>
            </a:r>
            <a:r>
              <a:rPr lang="en-US" sz="2800" u="sng" dirty="0" err="1">
                <a:solidFill>
                  <a:schemeClr val="tx1"/>
                </a:solidFill>
              </a:rPr>
              <a:t>পরিচিতি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04800"/>
            <a:ext cx="19812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1447800" y="1524000"/>
            <a:ext cx="27432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৭ম </a:t>
            </a:r>
            <a:r>
              <a:rPr lang="en-US" sz="2400" dirty="0" err="1"/>
              <a:t>শ্রেণি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99655" y="3048000"/>
            <a:ext cx="38862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বিষয়ঃবাংলা</a:t>
            </a:r>
            <a:r>
              <a:rPr lang="en-US" sz="2400" dirty="0"/>
              <a:t> ১ম </a:t>
            </a:r>
            <a:r>
              <a:rPr lang="en-US" sz="2400" dirty="0" err="1"/>
              <a:t>পত্র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কবিতা</a:t>
            </a:r>
            <a:endParaRPr lang="en-US" sz="2400" dirty="0"/>
          </a:p>
        </p:txBody>
      </p:sp>
      <p:pic>
        <p:nvPicPr>
          <p:cNvPr id="8" name="Picture 7" descr="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209800"/>
            <a:ext cx="262323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58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allpaper for slide\animal-butterfly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156855"/>
            <a:ext cx="9753600" cy="81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35972"/>
            <a:ext cx="1752600" cy="1569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52400"/>
            <a:ext cx="5791200" cy="29569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667000" y="2819400"/>
            <a:ext cx="3505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আমার</a:t>
            </a:r>
            <a:r>
              <a:rPr lang="en-US" sz="3200" dirty="0" smtClean="0"/>
              <a:t> </a:t>
            </a:r>
            <a:r>
              <a:rPr lang="en-US" sz="3200" smtClean="0"/>
              <a:t>বাড়ী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429000" y="4267200"/>
            <a:ext cx="41910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জসীম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উদ্দীন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7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" y="-50953"/>
            <a:ext cx="9144000" cy="7010400"/>
          </a:xfrm>
          <a:prstGeom prst="rect">
            <a:avLst/>
          </a:prstGeom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61924"/>
            <a:ext cx="1905000" cy="1895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667000" y="-106371"/>
            <a:ext cx="3314700" cy="201137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1182" y="1731818"/>
            <a:ext cx="23622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্দী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4631" y="2667000"/>
            <a:ext cx="15240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জন্ম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0554" y="5715000"/>
            <a:ext cx="2057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মৃত্যু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79663" y="0"/>
            <a:ext cx="22860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কবি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পরিচিতি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0" y="2736273"/>
            <a:ext cx="5867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১৯০৩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খ্রিস্টাব্দে 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 জেলার তাম্বুলখানা গ্রামে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786" y="4315691"/>
            <a:ext cx="167293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রচনাবলী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0" y="4315691"/>
            <a:ext cx="5029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ঘাট, রাখালী, বালুচর, হাসু, এক পয়সার বাঁশি, মাটির কান্না ভ্রমণকাহিনী চলো মুসাফির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03418" y="5735782"/>
            <a:ext cx="53340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৯৭৬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খ্রিস্টাব্দের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মার্চ,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allpaper for slide\animal-butterfly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4" y="-1371600"/>
            <a:ext cx="9365673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08708"/>
            <a:ext cx="1981200" cy="1572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828800" y="246784"/>
            <a:ext cx="3581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শিক্ষনফল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981200" y="1524000"/>
            <a:ext cx="3681845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 smtClean="0">
                <a:latin typeface="Nikosh" pitchFamily="2" charset="0"/>
                <a:cs typeface="Nikosh" pitchFamily="2" charset="0"/>
              </a:rPr>
              <a:t>কবি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জসীম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উদ্দীনের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b="1" dirty="0" smtClean="0">
                <a:latin typeface="Nikosh" pitchFamily="2" charset="0"/>
                <a:cs typeface="Nikosh" pitchFamily="2" charset="0"/>
              </a:rPr>
              <a:t>এর </a:t>
            </a:r>
            <a:r>
              <a:rPr lang="bn-IN" b="1" dirty="0">
                <a:latin typeface="Nikosh" pitchFamily="2" charset="0"/>
                <a:cs typeface="Nikosh" pitchFamily="2" charset="0"/>
              </a:rPr>
              <a:t>সংক্ষিপ্ত </a:t>
            </a:r>
            <a:r>
              <a:rPr lang="bn-IN" b="1" dirty="0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।</a:t>
            </a:r>
            <a:endParaRPr lang="bn-IN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1" y="3927763"/>
            <a:ext cx="3886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ও বাক্য গঠন করতে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।</a:t>
            </a:r>
            <a:endParaRPr lang="bn-IN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1" y="5181600"/>
            <a:ext cx="37719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>
                <a:latin typeface="Nikosh" pitchFamily="2" charset="0"/>
                <a:cs typeface="Nikosh" pitchFamily="2" charset="0"/>
              </a:rPr>
              <a:t>কবিতার মূলভাবটি লিখতে পারবে।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1" y="2667000"/>
            <a:ext cx="3886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অতিথি</a:t>
            </a:r>
            <a:r>
              <a:rPr lang="en-US" dirty="0" smtClean="0"/>
              <a:t> </a:t>
            </a:r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0"/>
          </a:xfrm>
          <a:prstGeom prst="rect">
            <a:avLst/>
          </a:prstGeom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855" y="304800"/>
            <a:ext cx="1752600" cy="1898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81399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0"/>
          <a:stretch/>
        </p:blipFill>
        <p:spPr>
          <a:xfrm flipH="1">
            <a:off x="3848100" y="0"/>
            <a:ext cx="3086100" cy="3376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09800" y="5121165"/>
            <a:ext cx="601980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আমার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বাড়ি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যাইও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ভোমর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</a:t>
            </a:r>
            <a:r>
              <a:rPr lang="en-US" sz="3600" dirty="0" err="1">
                <a:solidFill>
                  <a:schemeClr val="tx1"/>
                </a:solidFill>
              </a:rPr>
              <a:t>বসতে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দেব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পিঁড়ে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720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Wallpaper for slide\animal-butterfly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436" y="-1524000"/>
            <a:ext cx="10255045" cy="894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81000"/>
            <a:ext cx="1828800" cy="2343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4409644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1981200" y="4724400"/>
            <a:ext cx="42672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C000"/>
                </a:solidFill>
              </a:rPr>
              <a:t>জলপান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যে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করতে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দেব</a:t>
            </a:r>
            <a:r>
              <a:rPr lang="en-US" sz="2800" dirty="0">
                <a:solidFill>
                  <a:srgbClr val="FFC000"/>
                </a:solidFill>
              </a:rPr>
              <a:t/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 err="1">
                <a:solidFill>
                  <a:srgbClr val="FFC000"/>
                </a:solidFill>
              </a:rPr>
              <a:t>শালি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ধানের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চিঁড়ে</a:t>
            </a:r>
            <a:r>
              <a:rPr lang="en-US" sz="2800" dirty="0">
                <a:solidFill>
                  <a:srgbClr val="FFC000"/>
                </a:solidFill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7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7" y="0"/>
            <a:ext cx="9144000" cy="7010400"/>
          </a:xfrm>
          <a:prstGeom prst="rect">
            <a:avLst/>
          </a:prstGeom>
        </p:spPr>
      </p:pic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52400"/>
            <a:ext cx="12192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s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8" y="0"/>
            <a:ext cx="23552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05" y="416012"/>
            <a:ext cx="1991282" cy="3089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430"/>
            <a:ext cx="2473037" cy="3101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ed Rectangle 8"/>
          <p:cNvSpPr/>
          <p:nvPr/>
        </p:nvSpPr>
        <p:spPr>
          <a:xfrm>
            <a:off x="1219200" y="4953000"/>
            <a:ext cx="60960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2"/>
                </a:solidFill>
              </a:rPr>
              <a:t>শালি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ধানের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চিঁড়ে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দেব</a:t>
            </a:r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err="1">
                <a:solidFill>
                  <a:schemeClr val="bg2"/>
                </a:solidFill>
              </a:rPr>
              <a:t>বিন্নি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ধানের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খই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249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</dc:creator>
  <cp:lastModifiedBy>Windows User</cp:lastModifiedBy>
  <cp:revision>94</cp:revision>
  <dcterms:created xsi:type="dcterms:W3CDTF">2006-08-16T00:00:00Z</dcterms:created>
  <dcterms:modified xsi:type="dcterms:W3CDTF">2021-07-22T12:04:39Z</dcterms:modified>
</cp:coreProperties>
</file>