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260" r:id="rId3"/>
    <p:sldId id="288" r:id="rId4"/>
    <p:sldId id="281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86" r:id="rId21"/>
    <p:sldId id="277" r:id="rId22"/>
    <p:sldId id="279" r:id="rId23"/>
    <p:sldId id="285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BCFDD-C51D-4AA5-B6F8-6489A9DBD6B3}" type="datetimeFigureOut">
              <a:rPr lang="en-ZW" smtClean="0"/>
              <a:t>24/07/2021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A5468-DBAD-414B-9FFF-6E98EFE0D20F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1389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329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449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18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21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216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271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2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3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51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63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476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748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67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2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43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62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5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9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122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0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8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3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0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 type="obj">
  <p:cSld name="Slide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descr="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16765" cy="686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1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E6A1-3090-4F49-B869-74A2333C2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6B70B-63CF-4EA9-8A19-08939BDB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F3ED3-195A-466A-AB18-DC95650B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4C1F-9EAE-483E-9F7B-7B9D290A63FA}" type="datetime1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CD4B-9F00-4A0C-B84C-DDD2205F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D7EC-8B15-4A46-A695-2951B83F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2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8549-7CA1-4287-ADBE-0A440BFB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F0827-B6CD-4C12-B6BB-4010BA4A8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78537-CB89-4167-876D-B9D7A12D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405-9202-4158-BC90-7AF04517D1CA}" type="datetime1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9C59A-BFBF-4A62-9D0B-6B3352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ACA0-BB36-4559-AA61-D8080C58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5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C4BF-947F-4C8B-8F50-B74D0993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943D0-3810-46BB-8EB3-64AD0B9F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EED38-1DA5-4BF2-8630-B6C9BED8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93-CF66-455C-B13A-4782AFA4DD28}" type="datetime1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8C0B9-C6FB-4AA6-8B07-76972EFE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305C7-D9CA-4BB8-903A-DB22D192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43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2FCC-A170-4FDD-B8B5-C57BCC6C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BA731-70C9-4C28-8C35-B5EA1C5B3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D06FE-883D-489C-B5E0-E830D8918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44755-3E72-45F3-982B-7C16E752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BE15-9071-4A69-B02D-69E66B27AAC8}" type="datetime1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7E071-1448-4CDD-BF28-996CA59A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8D01-C1AC-49C0-ADA5-5ECBEDC3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7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282B-245F-4162-A4F0-30BEAA7E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BE754-6063-436E-BF48-F4A82E85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40E7A-BB6B-46C4-90FC-D1C73D0EC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1AB0F-DE32-4A55-985C-110F03DDE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C0F7F-5783-4829-BED4-E588FFB75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75F7F-8987-46EA-B005-6B53C137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E6ED-8ACF-4DB1-94C1-C11C719B5E06}" type="datetime1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4D3D3-F3DD-45B1-89F6-C05D7E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E9A77-FFCB-4DFA-9B71-B73C15A8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7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6F96-94EE-4C93-AE7E-C957B6B3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CD4CB-D8AE-4EEF-8B35-BABD0AB29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4925-EED7-4FC2-9D25-54315C2EF9CC}" type="datetime1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6916A-8712-4816-99B2-DEA44D85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BFB2D-F270-4290-9982-E3853345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90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B0217-8129-411F-A740-D5BDA84D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D1ED-65EE-4B73-949A-35FA52178ACB}" type="datetime1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4CAC0-4ABA-4E77-AAC8-5AC39F76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C5DA0-29F4-4AD0-A053-7EA20719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2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0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456B-8B61-4571-BA9A-82BE4A26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34A04-80C4-4898-8672-82AA09552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72C46-9B28-499F-8245-D471E7FA6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9431C-1763-49E2-8A67-173FD499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EC7-D109-440B-804A-52D7E160806E}" type="datetime1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BA6E-DAA3-4B1B-B560-6F344973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C3155-4867-4335-8134-90D088AA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58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B2C3-EAE0-4C3A-AE25-D5B6D078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546A1D-0635-4833-AF05-30BD4BEB6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4BD85-1D8C-410B-99A9-4486BB1A4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E498F-0BE9-4F88-8C4E-40E4E169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DDE-35CA-4DA8-A152-9673B52BCC06}" type="datetime1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F8703-A9BB-4611-8DA0-149AE302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F3352-D028-46DB-9D6A-7C149E10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3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D04E-21AB-4786-BF92-F3AF61DE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6F5C3-A6AB-453D-A891-2C4A536EE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22D23-95E8-4FFA-9D60-EBD341BF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D5C2-359E-437B-AF58-6A6262A422C8}" type="datetime1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A3B9A-D0F1-4D7E-8F35-4B4989FA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35867-9735-4B4C-8F22-6F3F75CF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63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3E1D29-2200-498C-AD64-869F18801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63B6C-B244-4B94-A8F4-2A6C3E18B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A4A4A-EFCA-4BCD-833B-3FC97184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FBE6-804A-45D6-B130-8B0F3699C193}" type="datetime1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FD5C9-C150-4F04-A2E1-C8B03903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CF751-D349-455E-872A-C569ACB7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3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8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7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7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3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6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454B-8A01-4A96-B15D-A3C61A23F41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7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60000"/>
                <a:lumOff val="40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54000">
              <a:schemeClr val="accent4"/>
            </a:gs>
            <a:gs pos="85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FE175-EA11-4F36-B9FE-575AE03B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0B055-380C-481E-A1EF-668FB412D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ACC8C-6D5E-4FD6-B31E-FE5260473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72D6-9135-4793-97B1-00003A20291A}" type="datetime1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132FB-337E-4EBE-BB55-C6507AB4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AE9A-C93A-4248-ACFC-ED35F43F5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8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431328"/>
            <a:ext cx="11380763" cy="6264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505D0E-4918-4FE9-9499-5091F3159907}"/>
              </a:ext>
            </a:extLst>
          </p:cNvPr>
          <p:cNvSpPr txBox="1"/>
          <p:nvPr/>
        </p:nvSpPr>
        <p:spPr>
          <a:xfrm>
            <a:off x="3120572" y="431328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কৃষক ক</a:t>
            </a:r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সবজি  </a:t>
            </a:r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 করেন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a.jpg">
            <a:extLst>
              <a:ext uri="{FF2B5EF4-FFF2-40B4-BE49-F238E27FC236}">
                <a16:creationId xmlns:a16="http://schemas.microsoft.com/office/drawing/2014/main" id="{49CE60B3-4983-4BDB-BEE5-9287D292FC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5329" y="1060561"/>
            <a:ext cx="3908667" cy="3134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ba.jpg">
            <a:extLst>
              <a:ext uri="{FF2B5EF4-FFF2-40B4-BE49-F238E27FC236}">
                <a16:creationId xmlns:a16="http://schemas.microsoft.com/office/drawing/2014/main" id="{C938C873-FF5F-4C6E-A013-B7C12BCA5F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3598" y="854542"/>
            <a:ext cx="4102829" cy="3687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252411" y="4541838"/>
            <a:ext cx="2953958" cy="9136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পেঁপে</a:t>
            </a:r>
            <a:endParaRPr lang="en-ZW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61962" y="4716463"/>
            <a:ext cx="2953958" cy="9136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বেগুন</a:t>
            </a:r>
            <a:endParaRPr lang="en-ZW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654F34-15E5-4C1B-9AEA-03D26107E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8" y="661158"/>
            <a:ext cx="4158978" cy="3151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tomato.jpg">
            <a:extLst>
              <a:ext uri="{FF2B5EF4-FFF2-40B4-BE49-F238E27FC236}">
                <a16:creationId xmlns:a16="http://schemas.microsoft.com/office/drawing/2014/main" id="{407C4476-BE91-4E21-AD14-40DD03CEC4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0085" y="673107"/>
            <a:ext cx="4257504" cy="3439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252411" y="4541838"/>
            <a:ext cx="2953958" cy="9136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আলু</a:t>
            </a:r>
            <a:endParaRPr lang="en-ZW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1858" y="4259617"/>
            <a:ext cx="2953958" cy="9136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টমেটো</a:t>
            </a:r>
            <a:endParaRPr lang="en-ZW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o.jpg">
            <a:extLst>
              <a:ext uri="{FF2B5EF4-FFF2-40B4-BE49-F238E27FC236}">
                <a16:creationId xmlns:a16="http://schemas.microsoft.com/office/drawing/2014/main" id="{5810C050-2E31-4743-AC2A-3B94A34BD2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778" y="900332"/>
            <a:ext cx="4076505" cy="2940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46" y="815486"/>
            <a:ext cx="3833814" cy="3109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252411" y="4541838"/>
            <a:ext cx="2953958" cy="9136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পটল</a:t>
            </a:r>
            <a:endParaRPr lang="en-ZW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0913" y="4541838"/>
            <a:ext cx="2953958" cy="9136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endParaRPr lang="en-ZW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56603" y="1814732"/>
            <a:ext cx="10607039" cy="1593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জেলে </a:t>
            </a:r>
            <a:r>
              <a:rPr lang="bn-IN" sz="7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কোথায় কোথায় মাছ ধরেন?</a:t>
            </a:r>
            <a:r>
              <a:rPr lang="bn-BD" sz="7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1188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s.jpg">
            <a:extLst>
              <a:ext uri="{FF2B5EF4-FFF2-40B4-BE49-F238E27FC236}">
                <a16:creationId xmlns:a16="http://schemas.microsoft.com/office/drawing/2014/main" id="{CC5CBEDA-D3F5-422D-B0EB-07A276E1AD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1410" y="632338"/>
            <a:ext cx="7102622" cy="3995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3D44A-4039-4B72-8554-2C75F8D1C7AB}"/>
              </a:ext>
            </a:extLst>
          </p:cNvPr>
          <p:cNvSpPr txBox="1"/>
          <p:nvPr/>
        </p:nvSpPr>
        <p:spPr>
          <a:xfrm>
            <a:off x="4428174" y="4802188"/>
            <a:ext cx="2438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নদীতে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.jpg">
            <a:extLst>
              <a:ext uri="{FF2B5EF4-FFF2-40B4-BE49-F238E27FC236}">
                <a16:creationId xmlns:a16="http://schemas.microsoft.com/office/drawing/2014/main" id="{1D466844-1B2E-4129-ACF6-008FC1DD4D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9637" y="693738"/>
            <a:ext cx="5791200" cy="3257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EF19FF-CC1F-40DB-95C1-C5FC74662A7E}"/>
              </a:ext>
            </a:extLst>
          </p:cNvPr>
          <p:cNvSpPr txBox="1"/>
          <p:nvPr/>
        </p:nvSpPr>
        <p:spPr>
          <a:xfrm>
            <a:off x="4398498" y="3951288"/>
            <a:ext cx="44031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bn-IN" sz="15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sher.jpg">
            <a:extLst>
              <a:ext uri="{FF2B5EF4-FFF2-40B4-BE49-F238E27FC236}">
                <a16:creationId xmlns:a16="http://schemas.microsoft.com/office/drawing/2014/main" id="{91F1E98F-4DF4-4EC0-B98A-7B368D3C4D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5477" y="611273"/>
            <a:ext cx="6702474" cy="3770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336D6-D705-4DD7-9B7A-95CD2665D19C}"/>
              </a:ext>
            </a:extLst>
          </p:cNvPr>
          <p:cNvSpPr txBox="1"/>
          <p:nvPr/>
        </p:nvSpPr>
        <p:spPr>
          <a:xfrm>
            <a:off x="4664979" y="4141877"/>
            <a:ext cx="44031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  </a:t>
            </a:r>
            <a:endParaRPr lang="en-US" sz="15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6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E23D1-33D4-4F0C-9877-FA8E0BADB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6" y="486679"/>
            <a:ext cx="6518607" cy="3671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1BA755-B953-4AA2-8C45-369B594756F4}"/>
              </a:ext>
            </a:extLst>
          </p:cNvPr>
          <p:cNvSpPr txBox="1"/>
          <p:nvPr/>
        </p:nvSpPr>
        <p:spPr>
          <a:xfrm>
            <a:off x="4416362" y="4158347"/>
            <a:ext cx="60089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বিলে</a:t>
            </a:r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4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628B4-9435-4C6D-AD9A-B0F3FE6B9EB0}"/>
              </a:ext>
            </a:extLst>
          </p:cNvPr>
          <p:cNvSpPr txBox="1"/>
          <p:nvPr/>
        </p:nvSpPr>
        <p:spPr>
          <a:xfrm>
            <a:off x="1876824" y="365125"/>
            <a:ext cx="931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সংযোগঃ পৃষ্ঠা নং ২২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934" y="1262272"/>
            <a:ext cx="4436690" cy="51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328177B-0F96-48B9-9A44-1F4361DD95CB}"/>
              </a:ext>
            </a:extLst>
          </p:cNvPr>
          <p:cNvGrpSpPr/>
          <p:nvPr/>
        </p:nvGrpSpPr>
        <p:grpSpPr>
          <a:xfrm>
            <a:off x="1761592" y="720820"/>
            <a:ext cx="8213719" cy="2171941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F24112EE-37FF-4392-B84B-DC039546CD8F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187653FB-E77D-41BA-89A5-771F01C7B6B8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2E462B87-03B1-4DF7-97E7-F819DC906E9A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EC71AA08-C526-4DBB-BAB1-DCE3D68B654D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D00C5464-3AAB-4B27-A142-9AD79ABCD943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AD2F493B-CE5A-4E8A-9BAB-8DE84A3ABB78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DB09F93A-9975-443D-9764-D1C16896CAC5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F1BBC4F4-5BD1-4E1B-9FEB-8AFDE1E35D47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9D8EDDD7-4EC2-4F88-905D-DB504E2DD3B0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18" y="1104102"/>
            <a:ext cx="3532248" cy="2914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7" y="2551442"/>
            <a:ext cx="5321466" cy="41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11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Pentagon 10">
            <a:extLst>
              <a:ext uri="{FF2B5EF4-FFF2-40B4-BE49-F238E27FC236}">
                <a16:creationId xmlns:a16="http://schemas.microsoft.com/office/drawing/2014/main" id="{3D4A7784-1E41-4CC1-95DA-9568261D993E}"/>
              </a:ext>
            </a:extLst>
          </p:cNvPr>
          <p:cNvSpPr/>
          <p:nvPr/>
        </p:nvSpPr>
        <p:spPr>
          <a:xfrm>
            <a:off x="2785404" y="686631"/>
            <a:ext cx="7146387" cy="1043696"/>
          </a:xfrm>
          <a:prstGeom prst="homePlate">
            <a:avLst/>
          </a:prstGeom>
          <a:gradFill flip="none" rotWithShape="1">
            <a:gsLst>
              <a:gs pos="0">
                <a:srgbClr val="A53010">
                  <a:tint val="66000"/>
                  <a:satMod val="160000"/>
                </a:srgbClr>
              </a:gs>
              <a:gs pos="50000">
                <a:srgbClr val="A53010">
                  <a:tint val="44500"/>
                  <a:satMod val="160000"/>
                </a:srgbClr>
              </a:gs>
              <a:gs pos="100000">
                <a:srgbClr val="A53010">
                  <a:tint val="23500"/>
                  <a:satMod val="160000"/>
                </a:srgbClr>
              </a:gs>
            </a:gsLst>
            <a:lin ang="10800000" scaled="1"/>
            <a:tileRect/>
          </a:gra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9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r>
              <a:rPr kumimoji="0" lang="b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1687" y="2266242"/>
            <a:ext cx="8918918" cy="1181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১. </a:t>
            </a:r>
            <a:r>
              <a:rPr lang="en-US" sz="6600" b="1" dirty="0" err="1" smtClean="0"/>
              <a:t>কৃষক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কি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কি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সবজি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ফলায়</a:t>
            </a:r>
            <a:r>
              <a:rPr lang="en-US" sz="6600" b="1" dirty="0" smtClean="0"/>
              <a:t>?</a:t>
            </a:r>
            <a:endParaRPr lang="en-ZW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956604" y="3950995"/>
            <a:ext cx="8918918" cy="1181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২. </a:t>
            </a:r>
            <a:r>
              <a:rPr lang="en-US" sz="6600" b="1" dirty="0" err="1" smtClean="0"/>
              <a:t>জেলেরা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কোথায়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মাছ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ধরে</a:t>
            </a:r>
            <a:endParaRPr lang="en-ZW" sz="6600" b="1" dirty="0"/>
          </a:p>
        </p:txBody>
      </p:sp>
    </p:spTree>
    <p:extLst>
      <p:ext uri="{BB962C8B-B14F-4D97-AF65-F5344CB8AC3E}">
        <p14:creationId xmlns:p14="http://schemas.microsoft.com/office/powerpoint/2010/main" val="30926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Pentagon 10">
            <a:extLst>
              <a:ext uri="{FF2B5EF4-FFF2-40B4-BE49-F238E27FC236}">
                <a16:creationId xmlns:a16="http://schemas.microsoft.com/office/drawing/2014/main" id="{3D4A7784-1E41-4CC1-95DA-9568261D993E}"/>
              </a:ext>
            </a:extLst>
          </p:cNvPr>
          <p:cNvSpPr/>
          <p:nvPr/>
        </p:nvSpPr>
        <p:spPr>
          <a:xfrm>
            <a:off x="2958559" y="522522"/>
            <a:ext cx="7146387" cy="126593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3039" y="2385078"/>
            <a:ext cx="7664823" cy="10258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নার্স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ZW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4297" y="3373952"/>
            <a:ext cx="9339943" cy="10258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জেলেরা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জীবিকা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নির্বাহ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ZW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Pentagon 10">
            <a:extLst>
              <a:ext uri="{FF2B5EF4-FFF2-40B4-BE49-F238E27FC236}">
                <a16:creationId xmlns:a16="http://schemas.microsoft.com/office/drawing/2014/main" id="{3D4A7784-1E41-4CC1-95DA-9568261D993E}"/>
              </a:ext>
            </a:extLst>
          </p:cNvPr>
          <p:cNvSpPr/>
          <p:nvPr/>
        </p:nvSpPr>
        <p:spPr>
          <a:xfrm>
            <a:off x="2958559" y="522522"/>
            <a:ext cx="7146387" cy="126593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199" y="3288664"/>
            <a:ext cx="10292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57DC3-F9DF-48DC-8D87-1093F12FB3DA}"/>
              </a:ext>
            </a:extLst>
          </p:cNvPr>
          <p:cNvSpPr/>
          <p:nvPr/>
        </p:nvSpPr>
        <p:spPr>
          <a:xfrm>
            <a:off x="367785" y="323557"/>
            <a:ext cx="11366695" cy="6210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BC185-6714-45DB-B191-78A06BE7E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4718" r="11352" b="4718"/>
          <a:stretch/>
        </p:blipFill>
        <p:spPr>
          <a:xfrm>
            <a:off x="3089471" y="322416"/>
            <a:ext cx="8679306" cy="62108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1D77A3F-FFD1-4563-B324-1B56C6DB4289}"/>
              </a:ext>
            </a:extLst>
          </p:cNvPr>
          <p:cNvSpPr/>
          <p:nvPr/>
        </p:nvSpPr>
        <p:spPr>
          <a:xfrm rot="19991596">
            <a:off x="413462" y="382801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3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FDECE4-C4D8-4502-9AA8-5250A9AE0BAF}"/>
              </a:ext>
            </a:extLst>
          </p:cNvPr>
          <p:cNvSpPr/>
          <p:nvPr/>
        </p:nvSpPr>
        <p:spPr>
          <a:xfrm rot="19991596">
            <a:off x="1687862" y="1360458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ন্য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B9AC65-7C90-4AF4-8725-0AC23114BCDB}"/>
              </a:ext>
            </a:extLst>
          </p:cNvPr>
          <p:cNvSpPr/>
          <p:nvPr/>
        </p:nvSpPr>
        <p:spPr>
          <a:xfrm rot="19991596">
            <a:off x="4151295" y="3596562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3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234DB6-31C0-45CF-9A98-B44CD6DE5F05}"/>
              </a:ext>
            </a:extLst>
          </p:cNvPr>
          <p:cNvSpPr/>
          <p:nvPr/>
        </p:nvSpPr>
        <p:spPr>
          <a:xfrm rot="19991596">
            <a:off x="2919578" y="2454769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A4368C-6C96-4C60-A125-30FD3A4B6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87323" r="56273" b="4731"/>
          <a:stretch/>
        </p:blipFill>
        <p:spPr>
          <a:xfrm>
            <a:off x="379828" y="5989540"/>
            <a:ext cx="3202585" cy="544903"/>
          </a:xfrm>
          <a:prstGeom prst="rect">
            <a:avLst/>
          </a:prstGeom>
        </p:spPr>
      </p:pic>
      <p:sp>
        <p:nvSpPr>
          <p:cNvPr id="15" name="Freeform 106">
            <a:extLst>
              <a:ext uri="{FF2B5EF4-FFF2-40B4-BE49-F238E27FC236}">
                <a16:creationId xmlns:a16="http://schemas.microsoft.com/office/drawing/2014/main" id="{CA183830-3B78-4003-8260-29890F3438C1}"/>
              </a:ext>
            </a:extLst>
          </p:cNvPr>
          <p:cNvSpPr/>
          <p:nvPr/>
        </p:nvSpPr>
        <p:spPr>
          <a:xfrm>
            <a:off x="10082527" y="2147642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06">
            <a:extLst>
              <a:ext uri="{FF2B5EF4-FFF2-40B4-BE49-F238E27FC236}">
                <a16:creationId xmlns:a16="http://schemas.microsoft.com/office/drawing/2014/main" id="{34260DC8-5C2C-432E-89E1-0147EEFAC3D4}"/>
              </a:ext>
            </a:extLst>
          </p:cNvPr>
          <p:cNvSpPr/>
          <p:nvPr/>
        </p:nvSpPr>
        <p:spPr>
          <a:xfrm>
            <a:off x="5816276" y="397239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06">
            <a:extLst>
              <a:ext uri="{FF2B5EF4-FFF2-40B4-BE49-F238E27FC236}">
                <a16:creationId xmlns:a16="http://schemas.microsoft.com/office/drawing/2014/main" id="{C2B0638F-59D3-4ECB-81CD-5708140E6AE6}"/>
              </a:ext>
            </a:extLst>
          </p:cNvPr>
          <p:cNvSpPr/>
          <p:nvPr/>
        </p:nvSpPr>
        <p:spPr>
          <a:xfrm>
            <a:off x="4446374" y="38098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06">
            <a:extLst>
              <a:ext uri="{FF2B5EF4-FFF2-40B4-BE49-F238E27FC236}">
                <a16:creationId xmlns:a16="http://schemas.microsoft.com/office/drawing/2014/main" id="{41BB6210-D8CB-4859-97D4-2D858B91C479}"/>
              </a:ext>
            </a:extLst>
          </p:cNvPr>
          <p:cNvSpPr/>
          <p:nvPr/>
        </p:nvSpPr>
        <p:spPr>
          <a:xfrm>
            <a:off x="9169152" y="1066635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06">
            <a:extLst>
              <a:ext uri="{FF2B5EF4-FFF2-40B4-BE49-F238E27FC236}">
                <a16:creationId xmlns:a16="http://schemas.microsoft.com/office/drawing/2014/main" id="{D9C5AB4A-71CD-4978-8A38-14F9907F2524}"/>
              </a:ext>
            </a:extLst>
          </p:cNvPr>
          <p:cNvSpPr/>
          <p:nvPr/>
        </p:nvSpPr>
        <p:spPr>
          <a:xfrm>
            <a:off x="10131461" y="1290979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06">
            <a:extLst>
              <a:ext uri="{FF2B5EF4-FFF2-40B4-BE49-F238E27FC236}">
                <a16:creationId xmlns:a16="http://schemas.microsoft.com/office/drawing/2014/main" id="{212BAA9C-0770-4BF9-B64B-CEA420DC5936}"/>
              </a:ext>
            </a:extLst>
          </p:cNvPr>
          <p:cNvSpPr/>
          <p:nvPr/>
        </p:nvSpPr>
        <p:spPr>
          <a:xfrm>
            <a:off x="7968956" y="1186609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06">
            <a:extLst>
              <a:ext uri="{FF2B5EF4-FFF2-40B4-BE49-F238E27FC236}">
                <a16:creationId xmlns:a16="http://schemas.microsoft.com/office/drawing/2014/main" id="{AC09DF2C-C104-4B10-9FA0-C6F9CDCE09CA}"/>
              </a:ext>
            </a:extLst>
          </p:cNvPr>
          <p:cNvSpPr/>
          <p:nvPr/>
        </p:nvSpPr>
        <p:spPr>
          <a:xfrm>
            <a:off x="4022160" y="1066635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06">
            <a:extLst>
              <a:ext uri="{FF2B5EF4-FFF2-40B4-BE49-F238E27FC236}">
                <a16:creationId xmlns:a16="http://schemas.microsoft.com/office/drawing/2014/main" id="{7C613138-0464-4936-8B18-9FF586C80F95}"/>
              </a:ext>
            </a:extLst>
          </p:cNvPr>
          <p:cNvSpPr/>
          <p:nvPr/>
        </p:nvSpPr>
        <p:spPr>
          <a:xfrm>
            <a:off x="6328256" y="134310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86">
            <a:extLst>
              <a:ext uri="{FF2B5EF4-FFF2-40B4-BE49-F238E27FC236}">
                <a16:creationId xmlns:a16="http://schemas.microsoft.com/office/drawing/2014/main" id="{587C11B5-27E4-4A64-8A52-38279666CB6D}"/>
              </a:ext>
            </a:extLst>
          </p:cNvPr>
          <p:cNvSpPr/>
          <p:nvPr/>
        </p:nvSpPr>
        <p:spPr>
          <a:xfrm>
            <a:off x="5190611" y="922339"/>
            <a:ext cx="559447" cy="584802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86">
            <a:extLst>
              <a:ext uri="{FF2B5EF4-FFF2-40B4-BE49-F238E27FC236}">
                <a16:creationId xmlns:a16="http://schemas.microsoft.com/office/drawing/2014/main" id="{32EF6FBE-05AA-40CD-AF76-AFB0BF992C26}"/>
              </a:ext>
            </a:extLst>
          </p:cNvPr>
          <p:cNvSpPr/>
          <p:nvPr/>
        </p:nvSpPr>
        <p:spPr>
          <a:xfrm>
            <a:off x="9526029" y="562464"/>
            <a:ext cx="552994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86">
            <a:extLst>
              <a:ext uri="{FF2B5EF4-FFF2-40B4-BE49-F238E27FC236}">
                <a16:creationId xmlns:a16="http://schemas.microsoft.com/office/drawing/2014/main" id="{2BB4AB10-5662-4749-9E2E-EB6D3A971753}"/>
              </a:ext>
            </a:extLst>
          </p:cNvPr>
          <p:cNvSpPr/>
          <p:nvPr/>
        </p:nvSpPr>
        <p:spPr>
          <a:xfrm>
            <a:off x="9125350" y="1775230"/>
            <a:ext cx="559447" cy="44847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86">
            <a:extLst>
              <a:ext uri="{FF2B5EF4-FFF2-40B4-BE49-F238E27FC236}">
                <a16:creationId xmlns:a16="http://schemas.microsoft.com/office/drawing/2014/main" id="{52033C7B-117F-4F26-8E5E-4E7D01E80A65}"/>
              </a:ext>
            </a:extLst>
          </p:cNvPr>
          <p:cNvSpPr/>
          <p:nvPr/>
        </p:nvSpPr>
        <p:spPr>
          <a:xfrm>
            <a:off x="11262402" y="1727967"/>
            <a:ext cx="472078" cy="686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86">
            <a:extLst>
              <a:ext uri="{FF2B5EF4-FFF2-40B4-BE49-F238E27FC236}">
                <a16:creationId xmlns:a16="http://schemas.microsoft.com/office/drawing/2014/main" id="{C55E9557-9165-41E7-83F6-6AD8B3817233}"/>
              </a:ext>
            </a:extLst>
          </p:cNvPr>
          <p:cNvSpPr/>
          <p:nvPr/>
        </p:nvSpPr>
        <p:spPr>
          <a:xfrm>
            <a:off x="7093251" y="1084580"/>
            <a:ext cx="489475" cy="523414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86">
            <a:extLst>
              <a:ext uri="{FF2B5EF4-FFF2-40B4-BE49-F238E27FC236}">
                <a16:creationId xmlns:a16="http://schemas.microsoft.com/office/drawing/2014/main" id="{CD7E52D6-2E32-434E-8DAA-7211BE4BFDCF}"/>
              </a:ext>
            </a:extLst>
          </p:cNvPr>
          <p:cNvSpPr/>
          <p:nvPr/>
        </p:nvSpPr>
        <p:spPr>
          <a:xfrm>
            <a:off x="3508635" y="54322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86">
            <a:extLst>
              <a:ext uri="{FF2B5EF4-FFF2-40B4-BE49-F238E27FC236}">
                <a16:creationId xmlns:a16="http://schemas.microsoft.com/office/drawing/2014/main" id="{E721F4BD-1066-485E-96A4-4C4EB465BD04}"/>
              </a:ext>
            </a:extLst>
          </p:cNvPr>
          <p:cNvSpPr/>
          <p:nvPr/>
        </p:nvSpPr>
        <p:spPr>
          <a:xfrm>
            <a:off x="599607" y="5771213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86">
            <a:extLst>
              <a:ext uri="{FF2B5EF4-FFF2-40B4-BE49-F238E27FC236}">
                <a16:creationId xmlns:a16="http://schemas.microsoft.com/office/drawing/2014/main" id="{5452425C-7B98-42DA-86C6-46D35CCD5A74}"/>
              </a:ext>
            </a:extLst>
          </p:cNvPr>
          <p:cNvSpPr/>
          <p:nvPr/>
        </p:nvSpPr>
        <p:spPr>
          <a:xfrm>
            <a:off x="10289531" y="5746425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86">
            <a:extLst>
              <a:ext uri="{FF2B5EF4-FFF2-40B4-BE49-F238E27FC236}">
                <a16:creationId xmlns:a16="http://schemas.microsoft.com/office/drawing/2014/main" id="{492EEE8F-2FB5-498A-B871-97D1FE9449EE}"/>
              </a:ext>
            </a:extLst>
          </p:cNvPr>
          <p:cNvSpPr/>
          <p:nvPr/>
        </p:nvSpPr>
        <p:spPr>
          <a:xfrm>
            <a:off x="9930772" y="5771213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86">
            <a:extLst>
              <a:ext uri="{FF2B5EF4-FFF2-40B4-BE49-F238E27FC236}">
                <a16:creationId xmlns:a16="http://schemas.microsoft.com/office/drawing/2014/main" id="{F14B0A0D-363B-4598-A693-E0332CD91C0B}"/>
              </a:ext>
            </a:extLst>
          </p:cNvPr>
          <p:cNvSpPr/>
          <p:nvPr/>
        </p:nvSpPr>
        <p:spPr>
          <a:xfrm>
            <a:off x="11142604" y="5771213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86">
            <a:extLst>
              <a:ext uri="{FF2B5EF4-FFF2-40B4-BE49-F238E27FC236}">
                <a16:creationId xmlns:a16="http://schemas.microsoft.com/office/drawing/2014/main" id="{22A083E2-524A-4ED8-859A-7177DA0F4548}"/>
              </a:ext>
            </a:extLst>
          </p:cNvPr>
          <p:cNvSpPr/>
          <p:nvPr/>
        </p:nvSpPr>
        <p:spPr>
          <a:xfrm>
            <a:off x="10026021" y="5567021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107">
            <a:extLst>
              <a:ext uri="{FF2B5EF4-FFF2-40B4-BE49-F238E27FC236}">
                <a16:creationId xmlns:a16="http://schemas.microsoft.com/office/drawing/2014/main" id="{AF70F5D4-EF31-475B-BE10-EA54EACE62A4}"/>
              </a:ext>
            </a:extLst>
          </p:cNvPr>
          <p:cNvSpPr/>
          <p:nvPr/>
        </p:nvSpPr>
        <p:spPr>
          <a:xfrm>
            <a:off x="5789923" y="493165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107">
            <a:extLst>
              <a:ext uri="{FF2B5EF4-FFF2-40B4-BE49-F238E27FC236}">
                <a16:creationId xmlns:a16="http://schemas.microsoft.com/office/drawing/2014/main" id="{4EFE74D5-A769-4FEB-A15D-7C0C7B17263B}"/>
              </a:ext>
            </a:extLst>
          </p:cNvPr>
          <p:cNvSpPr/>
          <p:nvPr/>
        </p:nvSpPr>
        <p:spPr>
          <a:xfrm>
            <a:off x="11069125" y="622232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107">
            <a:extLst>
              <a:ext uri="{FF2B5EF4-FFF2-40B4-BE49-F238E27FC236}">
                <a16:creationId xmlns:a16="http://schemas.microsoft.com/office/drawing/2014/main" id="{EDE99B0F-1B6F-4B89-82A7-620EB21E853A}"/>
              </a:ext>
            </a:extLst>
          </p:cNvPr>
          <p:cNvSpPr/>
          <p:nvPr/>
        </p:nvSpPr>
        <p:spPr>
          <a:xfrm>
            <a:off x="902621" y="5725386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107">
            <a:extLst>
              <a:ext uri="{FF2B5EF4-FFF2-40B4-BE49-F238E27FC236}">
                <a16:creationId xmlns:a16="http://schemas.microsoft.com/office/drawing/2014/main" id="{696C406E-0157-46DF-AA32-1A61683BDBB5}"/>
              </a:ext>
            </a:extLst>
          </p:cNvPr>
          <p:cNvSpPr/>
          <p:nvPr/>
        </p:nvSpPr>
        <p:spPr>
          <a:xfrm>
            <a:off x="9792905" y="5677820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106">
            <a:extLst>
              <a:ext uri="{FF2B5EF4-FFF2-40B4-BE49-F238E27FC236}">
                <a16:creationId xmlns:a16="http://schemas.microsoft.com/office/drawing/2014/main" id="{7A6FB435-9EB4-4900-AF56-CB1871AE8330}"/>
              </a:ext>
            </a:extLst>
          </p:cNvPr>
          <p:cNvSpPr/>
          <p:nvPr/>
        </p:nvSpPr>
        <p:spPr>
          <a:xfrm>
            <a:off x="6011597" y="5882012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106">
            <a:extLst>
              <a:ext uri="{FF2B5EF4-FFF2-40B4-BE49-F238E27FC236}">
                <a16:creationId xmlns:a16="http://schemas.microsoft.com/office/drawing/2014/main" id="{034B9131-8A06-4EE9-88B6-8FF16182B570}"/>
              </a:ext>
            </a:extLst>
          </p:cNvPr>
          <p:cNvSpPr/>
          <p:nvPr/>
        </p:nvSpPr>
        <p:spPr>
          <a:xfrm>
            <a:off x="8457126" y="5963651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106">
            <a:extLst>
              <a:ext uri="{FF2B5EF4-FFF2-40B4-BE49-F238E27FC236}">
                <a16:creationId xmlns:a16="http://schemas.microsoft.com/office/drawing/2014/main" id="{7BAD5861-9701-4E90-892B-ECBF2A6DC03C}"/>
              </a:ext>
            </a:extLst>
          </p:cNvPr>
          <p:cNvSpPr/>
          <p:nvPr/>
        </p:nvSpPr>
        <p:spPr>
          <a:xfrm>
            <a:off x="3730404" y="5882012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106">
            <a:extLst>
              <a:ext uri="{FF2B5EF4-FFF2-40B4-BE49-F238E27FC236}">
                <a16:creationId xmlns:a16="http://schemas.microsoft.com/office/drawing/2014/main" id="{0BD68596-8325-4766-AB1E-B69DD5A7C0C7}"/>
              </a:ext>
            </a:extLst>
          </p:cNvPr>
          <p:cNvSpPr/>
          <p:nvPr/>
        </p:nvSpPr>
        <p:spPr>
          <a:xfrm>
            <a:off x="2448249" y="6005370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106">
            <a:extLst>
              <a:ext uri="{FF2B5EF4-FFF2-40B4-BE49-F238E27FC236}">
                <a16:creationId xmlns:a16="http://schemas.microsoft.com/office/drawing/2014/main" id="{154B524B-9A9A-4C80-B25D-BF1AE437A8A7}"/>
              </a:ext>
            </a:extLst>
          </p:cNvPr>
          <p:cNvSpPr/>
          <p:nvPr/>
        </p:nvSpPr>
        <p:spPr>
          <a:xfrm>
            <a:off x="8147642" y="5942975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106">
            <a:extLst>
              <a:ext uri="{FF2B5EF4-FFF2-40B4-BE49-F238E27FC236}">
                <a16:creationId xmlns:a16="http://schemas.microsoft.com/office/drawing/2014/main" id="{565226DB-CC19-403C-906D-6711C0E8602C}"/>
              </a:ext>
            </a:extLst>
          </p:cNvPr>
          <p:cNvSpPr/>
          <p:nvPr/>
        </p:nvSpPr>
        <p:spPr>
          <a:xfrm>
            <a:off x="5665760" y="5833294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3" descr="F:\New folder (2)\Animated gif\img8.gif">
            <a:extLst>
              <a:ext uri="{FF2B5EF4-FFF2-40B4-BE49-F238E27FC236}">
                <a16:creationId xmlns:a16="http://schemas.microsoft.com/office/drawing/2014/main" id="{250CFDD5-64E6-4287-87CB-563FFC19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8" y="4655035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F:\New folder (2)\Animated gif\img8.gif">
            <a:extLst>
              <a:ext uri="{FF2B5EF4-FFF2-40B4-BE49-F238E27FC236}">
                <a16:creationId xmlns:a16="http://schemas.microsoft.com/office/drawing/2014/main" id="{A253496C-0B39-4064-9FD9-DDA3440D2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05" y="277223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F:\New folder (2)\Animated gif\img8.gif">
            <a:extLst>
              <a:ext uri="{FF2B5EF4-FFF2-40B4-BE49-F238E27FC236}">
                <a16:creationId xmlns:a16="http://schemas.microsoft.com/office/drawing/2014/main" id="{EADC6766-DCD1-4143-9461-05CB13D26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5" y="421804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F:\New folder (2)\Animated gif\img8.gif">
            <a:extLst>
              <a:ext uri="{FF2B5EF4-FFF2-40B4-BE49-F238E27FC236}">
                <a16:creationId xmlns:a16="http://schemas.microsoft.com/office/drawing/2014/main" id="{31B72C74-5C78-41E9-B5CE-5E0C2BD57E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41" y="4288354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New folder (2)\Animated gif\img8.gif">
            <a:extLst>
              <a:ext uri="{FF2B5EF4-FFF2-40B4-BE49-F238E27FC236}">
                <a16:creationId xmlns:a16="http://schemas.microsoft.com/office/drawing/2014/main" id="{E47BC16C-B157-47F7-8A64-4C80EAF29C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96" y="169555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F:\New folder (2)\Animated gif\img8.gif">
            <a:extLst>
              <a:ext uri="{FF2B5EF4-FFF2-40B4-BE49-F238E27FC236}">
                <a16:creationId xmlns:a16="http://schemas.microsoft.com/office/drawing/2014/main" id="{07F68394-C39A-47E0-A506-44608F2422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92" y="377998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reeform 86">
            <a:extLst>
              <a:ext uri="{FF2B5EF4-FFF2-40B4-BE49-F238E27FC236}">
                <a16:creationId xmlns:a16="http://schemas.microsoft.com/office/drawing/2014/main" id="{3F3FD18D-D315-4C61-8975-71154911DF2F}"/>
              </a:ext>
            </a:extLst>
          </p:cNvPr>
          <p:cNvSpPr/>
          <p:nvPr/>
        </p:nvSpPr>
        <p:spPr>
          <a:xfrm>
            <a:off x="7080275" y="1072271"/>
            <a:ext cx="489475" cy="523414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106">
            <a:extLst>
              <a:ext uri="{FF2B5EF4-FFF2-40B4-BE49-F238E27FC236}">
                <a16:creationId xmlns:a16="http://schemas.microsoft.com/office/drawing/2014/main" id="{A6B4B7F8-37E5-4615-8614-49F028BE5ACB}"/>
              </a:ext>
            </a:extLst>
          </p:cNvPr>
          <p:cNvSpPr/>
          <p:nvPr/>
        </p:nvSpPr>
        <p:spPr>
          <a:xfrm>
            <a:off x="9233458" y="105397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86">
            <a:extLst>
              <a:ext uri="{FF2B5EF4-FFF2-40B4-BE49-F238E27FC236}">
                <a16:creationId xmlns:a16="http://schemas.microsoft.com/office/drawing/2014/main" id="{D2A4F68E-4BA8-4CAF-816D-B7D90C2A35AA}"/>
              </a:ext>
            </a:extLst>
          </p:cNvPr>
          <p:cNvSpPr/>
          <p:nvPr/>
        </p:nvSpPr>
        <p:spPr>
          <a:xfrm>
            <a:off x="5147873" y="938742"/>
            <a:ext cx="559447" cy="584802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107">
            <a:extLst>
              <a:ext uri="{FF2B5EF4-FFF2-40B4-BE49-F238E27FC236}">
                <a16:creationId xmlns:a16="http://schemas.microsoft.com/office/drawing/2014/main" id="{FECA7C91-AD9E-452A-978A-608603941D11}"/>
              </a:ext>
            </a:extLst>
          </p:cNvPr>
          <p:cNvSpPr/>
          <p:nvPr/>
        </p:nvSpPr>
        <p:spPr>
          <a:xfrm>
            <a:off x="5850443" y="527004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86">
            <a:extLst>
              <a:ext uri="{FF2B5EF4-FFF2-40B4-BE49-F238E27FC236}">
                <a16:creationId xmlns:a16="http://schemas.microsoft.com/office/drawing/2014/main" id="{74CB0E70-1335-43BB-9C6E-6D21CC7B8835}"/>
              </a:ext>
            </a:extLst>
          </p:cNvPr>
          <p:cNvSpPr/>
          <p:nvPr/>
        </p:nvSpPr>
        <p:spPr>
          <a:xfrm>
            <a:off x="8408469" y="308376"/>
            <a:ext cx="552994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86">
            <a:extLst>
              <a:ext uri="{FF2B5EF4-FFF2-40B4-BE49-F238E27FC236}">
                <a16:creationId xmlns:a16="http://schemas.microsoft.com/office/drawing/2014/main" id="{4A571136-6CD3-47CA-B1CC-13D26ABC7DB3}"/>
              </a:ext>
            </a:extLst>
          </p:cNvPr>
          <p:cNvSpPr/>
          <p:nvPr/>
        </p:nvSpPr>
        <p:spPr>
          <a:xfrm>
            <a:off x="8457126" y="338441"/>
            <a:ext cx="552994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86">
            <a:extLst>
              <a:ext uri="{FF2B5EF4-FFF2-40B4-BE49-F238E27FC236}">
                <a16:creationId xmlns:a16="http://schemas.microsoft.com/office/drawing/2014/main" id="{C196905F-B3E6-4565-92EB-22121BD8C026}"/>
              </a:ext>
            </a:extLst>
          </p:cNvPr>
          <p:cNvSpPr/>
          <p:nvPr/>
        </p:nvSpPr>
        <p:spPr>
          <a:xfrm>
            <a:off x="2997616" y="6063259"/>
            <a:ext cx="410345" cy="344945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19349 0.68658 " pathEditMode="relative" rAng="0" ptsTypes="AA">
                                      <p:cBhvr>
                                        <p:cTn id="9" dur="2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0612 0.5662 " pathEditMode="relative" rAng="0" ptsTypes="AA">
                                      <p:cBhvr>
                                        <p:cTn id="15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8281 0.71412 " pathEditMode="relative" rAng="0" ptsTypes="AA">
                                      <p:cBhvr>
                                        <p:cTn id="21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56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4857 0.690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3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31263 0.77893 " pathEditMode="relative" rAng="0" ptsTypes="AA">
                                      <p:cBhvr>
                                        <p:cTn id="29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3893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3.95833E-6 -4.81481E-6 L -0.11628 0.78982 " pathEditMode="relative" rAng="0" ptsTypes="AA">
                                      <p:cBhvr>
                                        <p:cTn id="31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5" grpId="0" animBg="1"/>
      <p:bldP spid="50" grpId="0" animBg="1"/>
      <p:bldP spid="51" grpId="0" animBg="1"/>
      <p:bldP spid="52" grpId="0" animBg="1"/>
      <p:bldP spid="53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649136" y="2496344"/>
            <a:ext cx="6518891" cy="3152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4800" noProof="0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noProof="0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জুবায়ের</a:t>
            </a:r>
            <a:r>
              <a:rPr lang="en-US" sz="4800" noProof="0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noProof="0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হোসেন</a:t>
            </a:r>
            <a:r>
              <a:rPr lang="en-US" sz="4800" noProof="0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noProof="0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জুয়েল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একান্নবিঘা</a:t>
            </a:r>
            <a:r>
              <a:rPr lang="en-US" sz="3600" noProof="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প্রাথমিক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সিংড়া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নাটোর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4550" y="2372638"/>
            <a:ext cx="3068786" cy="3019289"/>
            <a:chOff x="1273419" y="2677988"/>
            <a:chExt cx="3068786" cy="30192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419" y="2677988"/>
              <a:ext cx="3068786" cy="30192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15" y="3062505"/>
              <a:ext cx="2210993" cy="22109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7" name="Group 16"/>
          <p:cNvGrpSpPr/>
          <p:nvPr/>
        </p:nvGrpSpPr>
        <p:grpSpPr>
          <a:xfrm>
            <a:off x="3427863" y="1001038"/>
            <a:ext cx="5854889" cy="1375911"/>
            <a:chOff x="1881043" y="968616"/>
            <a:chExt cx="5854889" cy="1375911"/>
          </a:xfrm>
          <a:solidFill>
            <a:srgbClr val="00B050"/>
          </a:solidFill>
        </p:grpSpPr>
        <p:grpSp>
          <p:nvGrpSpPr>
            <p:cNvPr id="18" name="Group 1">
              <a:extLst>
                <a:ext uri="{FF2B5EF4-FFF2-40B4-BE49-F238E27FC236}">
                  <a16:creationId xmlns:a16="http://schemas.microsoft.com/office/drawing/2014/main" id="{16836FAD-F7D4-4AD1-984A-2EE297DC1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1043" y="1417699"/>
              <a:ext cx="5854889" cy="506486"/>
              <a:chOff x="1200584" y="886845"/>
              <a:chExt cx="8686953" cy="506284"/>
            </a:xfrm>
            <a:grpFill/>
          </p:grpSpPr>
          <p:grpSp>
            <p:nvGrpSpPr>
              <p:cNvPr id="23" name="Group 2">
                <a:extLst>
                  <a:ext uri="{FF2B5EF4-FFF2-40B4-BE49-F238E27FC236}">
                    <a16:creationId xmlns:a16="http://schemas.microsoft.com/office/drawing/2014/main" id="{5642B1CD-DAFC-4E9A-A270-C87CDE8AA6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0584" y="886845"/>
                <a:ext cx="8686953" cy="277783"/>
                <a:chOff x="1429184" y="1420245"/>
                <a:chExt cx="8686953" cy="277783"/>
              </a:xfrm>
              <a:grpFill/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9135BF6-1F97-451B-9FE6-35945C61E330}"/>
                    </a:ext>
                  </a:extLst>
                </p:cNvPr>
                <p:cNvSpPr/>
                <p:nvPr/>
              </p:nvSpPr>
              <p:spPr>
                <a:xfrm>
                  <a:off x="1429184" y="1420245"/>
                  <a:ext cx="8686953" cy="4570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alpana Unicode" pitchFamily="2" charset="0"/>
                    <a:ea typeface="+mn-ea"/>
                    <a:cs typeface="Kalpana Unicode" pitchFamily="2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6A2A18F-2971-4412-9D5A-514487A86C2B}"/>
                    </a:ext>
                  </a:extLst>
                </p:cNvPr>
                <p:cNvSpPr/>
                <p:nvPr/>
              </p:nvSpPr>
              <p:spPr>
                <a:xfrm>
                  <a:off x="1429184" y="1652327"/>
                  <a:ext cx="8686953" cy="4570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alpana Unicode" pitchFamily="2" charset="0"/>
                    <a:ea typeface="+mn-ea"/>
                    <a:cs typeface="Kalpana Unicode" pitchFamily="2" charset="0"/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DBE061B-D272-4A79-813E-6E6C1F32B44C}"/>
                  </a:ext>
                </a:extLst>
              </p:cNvPr>
              <p:cNvSpPr/>
              <p:nvPr/>
            </p:nvSpPr>
            <p:spPr>
              <a:xfrm>
                <a:off x="1200584" y="1347428"/>
                <a:ext cx="8686953" cy="45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ana Unicode" pitchFamily="2" charset="0"/>
                  <a:ea typeface="+mn-ea"/>
                  <a:cs typeface="Kalpana Unicode" pitchFamily="2" charset="0"/>
                </a:endParaRP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AC0A2E-66C8-46F1-80F0-443C94291DD0}"/>
                </a:ext>
              </a:extLst>
            </p:cNvPr>
            <p:cNvSpPr/>
            <p:nvPr/>
          </p:nvSpPr>
          <p:spPr bwMode="auto">
            <a:xfrm>
              <a:off x="2416516" y="968616"/>
              <a:ext cx="1371600" cy="1371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ana Unicode" pitchFamily="2" charset="0"/>
                  <a:ea typeface="+mn-ea"/>
                  <a:cs typeface="Kalpana Unicode" pitchFamily="2" charset="0"/>
                </a:rPr>
                <a:t>প 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679C2D-69DD-4113-9E51-9FD5F2B9DF87}"/>
                </a:ext>
              </a:extLst>
            </p:cNvPr>
            <p:cNvSpPr/>
            <p:nvPr/>
          </p:nvSpPr>
          <p:spPr bwMode="auto">
            <a:xfrm>
              <a:off x="3529573" y="972926"/>
              <a:ext cx="1371600" cy="1371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ana Unicode" pitchFamily="2" charset="0"/>
                  <a:ea typeface="+mn-ea"/>
                  <a:cs typeface="Kalpana Unicode" pitchFamily="2" charset="0"/>
                </a:rPr>
                <a:t>রি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1831CB7-ADD0-4796-95B9-F1F6A5F15352}"/>
                </a:ext>
              </a:extLst>
            </p:cNvPr>
            <p:cNvSpPr/>
            <p:nvPr/>
          </p:nvSpPr>
          <p:spPr bwMode="auto">
            <a:xfrm>
              <a:off x="4667501" y="972925"/>
              <a:ext cx="1371600" cy="1371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ana Unicode" pitchFamily="2" charset="0"/>
                  <a:ea typeface="+mn-ea"/>
                  <a:cs typeface="Kalpana Unicode" pitchFamily="2" charset="0"/>
                </a:rPr>
                <a:t>চি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057349-C69E-4074-9FDB-46957CB2EAC7}"/>
                </a:ext>
              </a:extLst>
            </p:cNvPr>
            <p:cNvSpPr/>
            <p:nvPr/>
          </p:nvSpPr>
          <p:spPr bwMode="auto">
            <a:xfrm>
              <a:off x="5817845" y="972927"/>
              <a:ext cx="1371600" cy="1371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ana Unicode" pitchFamily="2" charset="0"/>
                  <a:ea typeface="+mn-ea"/>
                  <a:cs typeface="Kalpana Unicode" pitchFamily="2" charset="0"/>
                </a:rPr>
                <a:t>তি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01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15773" y="2286000"/>
            <a:ext cx="365125" cy="341313"/>
          </a:xfrm>
          <a:custGeom>
            <a:avLst/>
            <a:gdLst/>
            <a:ahLst/>
            <a:cxnLst/>
            <a:rect l="l" t="t" r="r" b="b"/>
            <a:pathLst>
              <a:path w="301" h="282" extrusionOk="0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135BF6-1F97-451B-9FE6-35945C61E330}"/>
              </a:ext>
            </a:extLst>
          </p:cNvPr>
          <p:cNvSpPr/>
          <p:nvPr/>
        </p:nvSpPr>
        <p:spPr bwMode="auto">
          <a:xfrm>
            <a:off x="2248944" y="1475475"/>
            <a:ext cx="7413672" cy="473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2A18F-2971-4412-9D5A-514487A86C2B}"/>
              </a:ext>
            </a:extLst>
          </p:cNvPr>
          <p:cNvSpPr/>
          <p:nvPr/>
        </p:nvSpPr>
        <p:spPr bwMode="auto">
          <a:xfrm>
            <a:off x="2248944" y="1705700"/>
            <a:ext cx="7413672" cy="457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BE061B-D272-4A79-813E-6E6C1F32B44C}"/>
              </a:ext>
            </a:extLst>
          </p:cNvPr>
          <p:cNvSpPr/>
          <p:nvPr/>
        </p:nvSpPr>
        <p:spPr bwMode="auto">
          <a:xfrm>
            <a:off x="2248944" y="1934297"/>
            <a:ext cx="7413672" cy="457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AC0A2E-66C8-46F1-80F0-443C94291DD0}"/>
              </a:ext>
            </a:extLst>
          </p:cNvPr>
          <p:cNvSpPr/>
          <p:nvPr/>
        </p:nvSpPr>
        <p:spPr bwMode="auto">
          <a:xfrm>
            <a:off x="4108868" y="1023208"/>
            <a:ext cx="146304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প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679C2D-69DD-4113-9E51-9FD5F2B9DF87}"/>
              </a:ext>
            </a:extLst>
          </p:cNvPr>
          <p:cNvSpPr/>
          <p:nvPr/>
        </p:nvSpPr>
        <p:spPr bwMode="auto">
          <a:xfrm>
            <a:off x="5249221" y="1027518"/>
            <a:ext cx="146304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রি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831CB7-ADD0-4796-95B9-F1F6A5F15352}"/>
              </a:ext>
            </a:extLst>
          </p:cNvPr>
          <p:cNvSpPr/>
          <p:nvPr/>
        </p:nvSpPr>
        <p:spPr bwMode="auto">
          <a:xfrm>
            <a:off x="6441741" y="1027517"/>
            <a:ext cx="146304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চি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057349-C69E-4074-9FDB-46957CB2EAC7}"/>
              </a:ext>
            </a:extLst>
          </p:cNvPr>
          <p:cNvSpPr/>
          <p:nvPr/>
        </p:nvSpPr>
        <p:spPr bwMode="auto">
          <a:xfrm>
            <a:off x="7605733" y="1027519"/>
            <a:ext cx="146304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তি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217785-3BC6-4716-BF32-8CE4063692CB}"/>
              </a:ext>
            </a:extLst>
          </p:cNvPr>
          <p:cNvSpPr/>
          <p:nvPr/>
        </p:nvSpPr>
        <p:spPr bwMode="auto">
          <a:xfrm>
            <a:off x="2920621" y="1017706"/>
            <a:ext cx="1463040" cy="1371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পাঠ</a:t>
            </a: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203617-AF88-499A-9932-1FA023D26A9C}"/>
              </a:ext>
            </a:extLst>
          </p:cNvPr>
          <p:cNvSpPr/>
          <p:nvPr/>
        </p:nvSpPr>
        <p:spPr>
          <a:xfrm>
            <a:off x="4108868" y="2892948"/>
            <a:ext cx="6964140" cy="2858779"/>
          </a:xfrm>
          <a:prstGeom prst="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বিষয়ঃ</a:t>
            </a:r>
            <a:r>
              <a:rPr kumimoji="0" lang="bn-BD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বাংলাদেশ</a:t>
            </a:r>
            <a:r>
              <a:rPr kumimoji="0" lang="en-US" sz="36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 ও </a:t>
            </a:r>
            <a:r>
              <a:rPr kumimoji="0" lang="en-US" sz="3600" b="0" i="0" u="none" strike="noStrike" kern="1200" cap="none" spc="0" normalizeH="0" baseline="0" noProof="0" dirty="0" err="1" smtClean="0">
                <a:ln w="0"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বিশ্ব</a:t>
            </a:r>
            <a:r>
              <a:rPr kumimoji="0" lang="en-US" sz="36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পরিচয়</a:t>
            </a:r>
            <a:endParaRPr kumimoji="0" lang="bn-BD" sz="3600" b="0" i="0" u="none" strike="noStrike" kern="1200" cap="none" spc="0" normalizeH="0" baseline="0" noProof="0" dirty="0">
              <a:ln w="0">
                <a:noFill/>
              </a:ln>
              <a:solidFill>
                <a:srgbClr val="0000FF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শ্রেণিঃ</a:t>
            </a:r>
            <a:r>
              <a:rPr kumimoji="0" lang="bn-BD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তৃতীয়</a:t>
            </a:r>
            <a:endParaRPr kumimoji="0" lang="bn-BD" sz="3600" b="0" i="0" u="none" strike="noStrike" kern="1200" cap="none" spc="0" normalizeH="0" baseline="0" noProof="0" dirty="0">
              <a:ln w="0">
                <a:noFill/>
              </a:ln>
              <a:solidFill>
                <a:srgbClr val="0000FF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  <a:p>
            <a:pPr lvl="0" algn="ctr">
              <a:defRPr/>
            </a:pPr>
            <a:r>
              <a:rPr kumimoji="0" lang="bn-BD" sz="3600" b="0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অধ্যায়ঃ</a:t>
            </a:r>
            <a:r>
              <a:rPr kumimoji="0" lang="bn-BD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৪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</a:b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সমাজের বিভিন্ন পেশা।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alpana Unicode" pitchFamily="2" charset="0"/>
              <a:cs typeface="Kalpana Unicode" pitchFamily="2" charset="0"/>
            </a:endParaRPr>
          </a:p>
          <a:p>
            <a:pPr lvl="0" algn="ctr">
              <a:defRPr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সমাজের নানা ধরনের---মাছ পাই।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alpana Unicode" pitchFamily="2" charset="0"/>
              <a:cs typeface="Kalpana Unicode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658" y="2456656"/>
            <a:ext cx="2722819" cy="3578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3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15773" y="2286000"/>
            <a:ext cx="365125" cy="341313"/>
          </a:xfrm>
          <a:custGeom>
            <a:avLst/>
            <a:gdLst/>
            <a:ahLst/>
            <a:cxnLst/>
            <a:rect l="l" t="t" r="r" b="b"/>
            <a:pathLst>
              <a:path w="301" h="282" extrusionOk="0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135BF6-1F97-451B-9FE6-35945C61E330}"/>
              </a:ext>
            </a:extLst>
          </p:cNvPr>
          <p:cNvSpPr/>
          <p:nvPr/>
        </p:nvSpPr>
        <p:spPr bwMode="auto">
          <a:xfrm>
            <a:off x="2248944" y="1018270"/>
            <a:ext cx="7413672" cy="473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2A18F-2971-4412-9D5A-514487A86C2B}"/>
              </a:ext>
            </a:extLst>
          </p:cNvPr>
          <p:cNvSpPr/>
          <p:nvPr/>
        </p:nvSpPr>
        <p:spPr bwMode="auto">
          <a:xfrm>
            <a:off x="2248944" y="1248495"/>
            <a:ext cx="7413672" cy="457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BE061B-D272-4A79-813E-6E6C1F32B44C}"/>
              </a:ext>
            </a:extLst>
          </p:cNvPr>
          <p:cNvSpPr/>
          <p:nvPr/>
        </p:nvSpPr>
        <p:spPr bwMode="auto">
          <a:xfrm>
            <a:off x="2248944" y="1477092"/>
            <a:ext cx="7413672" cy="457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AC0A2E-66C8-46F1-80F0-443C94291DD0}"/>
              </a:ext>
            </a:extLst>
          </p:cNvPr>
          <p:cNvSpPr/>
          <p:nvPr/>
        </p:nvSpPr>
        <p:spPr bwMode="auto">
          <a:xfrm>
            <a:off x="4148034" y="661303"/>
            <a:ext cx="146304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খ</a:t>
            </a:r>
            <a:r>
              <a:rPr kumimoji="0" lang="bn-I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679C2D-69DD-4113-9E51-9FD5F2B9DF87}"/>
              </a:ext>
            </a:extLst>
          </p:cNvPr>
          <p:cNvSpPr/>
          <p:nvPr/>
        </p:nvSpPr>
        <p:spPr bwMode="auto">
          <a:xfrm>
            <a:off x="5249221" y="662598"/>
            <a:ext cx="1463040" cy="1371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ন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831CB7-ADD0-4796-95B9-F1F6A5F15352}"/>
              </a:ext>
            </a:extLst>
          </p:cNvPr>
          <p:cNvSpPr/>
          <p:nvPr/>
        </p:nvSpPr>
        <p:spPr bwMode="auto">
          <a:xfrm>
            <a:off x="6468034" y="632364"/>
            <a:ext cx="146304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ফ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057349-C69E-4074-9FDB-46957CB2EAC7}"/>
              </a:ext>
            </a:extLst>
          </p:cNvPr>
          <p:cNvSpPr/>
          <p:nvPr/>
        </p:nvSpPr>
        <p:spPr bwMode="auto">
          <a:xfrm>
            <a:off x="7632026" y="632366"/>
            <a:ext cx="1463040" cy="1371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ল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217785-3BC6-4716-BF32-8CE4063692CB}"/>
              </a:ext>
            </a:extLst>
          </p:cNvPr>
          <p:cNvSpPr/>
          <p:nvPr/>
        </p:nvSpPr>
        <p:spPr bwMode="auto">
          <a:xfrm>
            <a:off x="2920621" y="560501"/>
            <a:ext cx="1463040" cy="1371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শি</a:t>
            </a:r>
            <a:r>
              <a:rPr kumimoji="0" lang="bn-I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22278" y="2380057"/>
            <a:ext cx="10597484" cy="1436844"/>
          </a:xfrm>
          <a:prstGeom prst="roundRect">
            <a:avLst/>
          </a:prstGeom>
          <a:solidFill>
            <a:srgbClr val="F69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43989" y="2502066"/>
            <a:ext cx="9443117" cy="123437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ধরনের পেশার তালিকা তৈরী করতে 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Oval 21"/>
          <p:cNvSpPr/>
          <p:nvPr/>
        </p:nvSpPr>
        <p:spPr>
          <a:xfrm>
            <a:off x="933411" y="2744096"/>
            <a:ext cx="777922" cy="750849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22278" y="4159507"/>
            <a:ext cx="10597484" cy="1436844"/>
          </a:xfrm>
          <a:prstGeom prst="roundRect">
            <a:avLst/>
          </a:prstGeom>
          <a:solidFill>
            <a:srgbClr val="F69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43988" y="4255044"/>
            <a:ext cx="9443117" cy="123437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পেশাজীবীর কাজের বর্ণনা দিতে পারবে। 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63805" y="4496804"/>
            <a:ext cx="777922" cy="750849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4794" y="1124096"/>
            <a:ext cx="996285" cy="9352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756629" y="335343"/>
            <a:ext cx="695614" cy="7778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227615" y="1619729"/>
            <a:ext cx="675564" cy="64177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5188" y="144775"/>
            <a:ext cx="938713" cy="912144"/>
          </a:xfrm>
          <a:prstGeom prst="ellipse">
            <a:avLst/>
          </a:prstGeom>
          <a:solidFill>
            <a:srgbClr val="F69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512390" y="1099212"/>
            <a:ext cx="996285" cy="9352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846541" y="266783"/>
            <a:ext cx="695614" cy="7778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497867" y="1768001"/>
            <a:ext cx="675564" cy="64177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1326247" y="0"/>
            <a:ext cx="938713" cy="912144"/>
          </a:xfrm>
          <a:prstGeom prst="ellipse">
            <a:avLst/>
          </a:prstGeom>
          <a:solidFill>
            <a:srgbClr val="F69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2CB640-16AB-412B-915C-79EB829E5C7B}"/>
              </a:ext>
            </a:extLst>
          </p:cNvPr>
          <p:cNvSpPr txBox="1"/>
          <p:nvPr/>
        </p:nvSpPr>
        <p:spPr>
          <a:xfrm>
            <a:off x="1326046" y="558989"/>
            <a:ext cx="9566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2B24C6D-EC2D-41AD-B20B-33CACB8BC687}"/>
              </a:ext>
            </a:extLst>
          </p:cNvPr>
          <p:cNvSpPr/>
          <p:nvPr/>
        </p:nvSpPr>
        <p:spPr>
          <a:xfrm>
            <a:off x="3712395" y="458490"/>
            <a:ext cx="5601421" cy="2213029"/>
          </a:xfrm>
          <a:prstGeom prst="cloud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83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0E4A62E0-36C5-4313-B803-BD1B5C9D64DB}"/>
              </a:ext>
            </a:extLst>
          </p:cNvPr>
          <p:cNvSpPr/>
          <p:nvPr/>
        </p:nvSpPr>
        <p:spPr>
          <a:xfrm>
            <a:off x="6866573" y="2888096"/>
            <a:ext cx="4543864" cy="1162481"/>
          </a:xfrm>
          <a:prstGeom prst="flowChartDocumen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4" y="2496344"/>
            <a:ext cx="3184085" cy="35437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98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73723" y="557352"/>
            <a:ext cx="105367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8326" y="3373736"/>
            <a:ext cx="105367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পেশা </a:t>
            </a:r>
            <a:endParaRPr lang="en-US" sz="1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a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49" y="3914376"/>
            <a:ext cx="4159050" cy="2411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1613" y="3037112"/>
            <a:ext cx="15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4498" y="6323865"/>
            <a:ext cx="15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4537" y="6323865"/>
            <a:ext cx="15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তাঁতি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7972" y="6325708"/>
            <a:ext cx="15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দর্জি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59713" y="3105834"/>
            <a:ext cx="15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63" y="3037111"/>
            <a:ext cx="15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চালক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t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664" y="92642"/>
            <a:ext cx="3833187" cy="2955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0" y="65955"/>
            <a:ext cx="3767164" cy="29820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58" y="3829174"/>
            <a:ext cx="3460310" cy="23225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28" y="4046053"/>
            <a:ext cx="2876550" cy="20743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8" y="654051"/>
            <a:ext cx="3427261" cy="23547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009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182</Words>
  <Application>Microsoft Office PowerPoint</Application>
  <PresentationFormat>Widescreen</PresentationFormat>
  <Paragraphs>82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Gill Sans</vt:lpstr>
      <vt:lpstr>Kalpana Unicode</vt:lpstr>
      <vt:lpstr>Kalpurush</vt:lpstr>
      <vt:lpstr>NikoshBAN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EB-GPS</dc:creator>
  <cp:lastModifiedBy>EB-GPS</cp:lastModifiedBy>
  <cp:revision>24</cp:revision>
  <dcterms:created xsi:type="dcterms:W3CDTF">2021-07-17T03:12:06Z</dcterms:created>
  <dcterms:modified xsi:type="dcterms:W3CDTF">2021-07-24T12:52:03Z</dcterms:modified>
  <cp:contentStatus/>
</cp:coreProperties>
</file>