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1" r:id="rId15"/>
    <p:sldId id="272" r:id="rId16"/>
    <p:sldId id="273" r:id="rId17"/>
    <p:sldId id="270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2E2B9-CD6F-46DB-B726-059F42921CC6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01786-D9CA-4C8F-9100-5706F5CA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01786-D9CA-4C8F-9100-5706F5CA1C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4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6732-61C2-4626-B39B-6DEE7B5FC24F}" type="datetime1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ED21-8E02-487E-855F-81E49264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2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C4AD-6D24-436C-91CF-F7DF8292110C}" type="datetime1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ED21-8E02-487E-855F-81E49264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7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4C1D-EA6B-4B49-96EF-DCB93BA98147}" type="datetime1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ED21-8E02-487E-855F-81E49264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4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B6160-9431-4291-A44A-FD8C16DD2CD6}" type="datetime1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ED21-8E02-487E-855F-81E49264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4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236E-C9F7-4164-B76B-DEB834CD8547}" type="datetime1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ED21-8E02-487E-855F-81E49264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9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26EE9-1FA4-4634-A11C-A8B2B61E1A8D}" type="datetime1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ED21-8E02-487E-855F-81E49264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3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DD17-6B3E-41BF-8C69-5AAE857799BA}" type="datetime1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ED21-8E02-487E-855F-81E49264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5B11-D0FE-4765-B257-20D19A55A811}" type="datetime1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ED21-8E02-487E-855F-81E49264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8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8C092-F804-44D2-BFA3-2DA9BDF07933}" type="datetime1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ED21-8E02-487E-855F-81E49264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0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A9D7-34BF-4A4B-B3E9-FBD7F01DC9DA}" type="datetime1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ED21-8E02-487E-855F-81E49264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7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16E2-AFB7-487A-B21B-0A71A382A475}" type="datetime1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2ED21-8E02-487E-855F-81E49264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6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2ACCE-8EC4-46A3-878C-527EA404696F}" type="datetime1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2ED21-8E02-487E-855F-81E49264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0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" y="113805"/>
            <a:ext cx="11784169" cy="65991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D02B-F432-44DD-9BEE-FD3D946EC7AA}" type="datetime1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69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5" y="164291"/>
            <a:ext cx="11711572" cy="65584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Rectangle 1"/>
          <p:cNvSpPr/>
          <p:nvPr/>
        </p:nvSpPr>
        <p:spPr>
          <a:xfrm>
            <a:off x="4546243" y="360608"/>
            <a:ext cx="3657600" cy="72121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34D0-AA68-408A-87E6-CF1DB5FFE677}" type="datetime1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9870" y="115909"/>
            <a:ext cx="4572000" cy="7598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264534"/>
            <a:ext cx="12192000" cy="45934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 বাড়ির পশু-পাখি সম্পর্কে বর্ননা করতে পারবে;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দিয়ে শব্দ তৈরি করতে পারবে; 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দিয়ে বাক্য তৈরি করতে পারবে;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D206-0CE9-4D3C-A1DB-6F38DFB56152}" type="datetime1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9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344" y="1515542"/>
            <a:ext cx="8899302" cy="49836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515932" y="244699"/>
            <a:ext cx="3902299" cy="74697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 পাঠ 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4F12-A5D9-4B1F-9F2B-F9E4519771CC}" type="datetime1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1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193" y="1488755"/>
            <a:ext cx="9259908" cy="51855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3953814" y="193183"/>
            <a:ext cx="3400023" cy="811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নিরব পাঠ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A0F8-2FE3-49C1-A2E6-E4A4DAE041E7}" type="datetime1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1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761" y="450761"/>
            <a:ext cx="11395654" cy="7974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থেকে খুঁজে বের করি।অর্থ বলি।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0761" y="1672107"/>
            <a:ext cx="3387143" cy="63106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0761" y="2987899"/>
            <a:ext cx="3387143" cy="7469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খইল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0761" y="4314423"/>
            <a:ext cx="3387143" cy="5666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গোয়াল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0761" y="5743977"/>
            <a:ext cx="3387143" cy="7212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দানা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59273" y="1726842"/>
            <a:ext cx="3387143" cy="63106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পশুপালন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9272" y="3005069"/>
            <a:ext cx="3387143" cy="7298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পশুর খাবার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59272" y="4114799"/>
            <a:ext cx="3387143" cy="76629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গরু রাখার ঘর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59272" y="5743977"/>
            <a:ext cx="3387143" cy="7212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বিচি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813" y="2735686"/>
            <a:ext cx="1834095" cy="12106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813" y="4114799"/>
            <a:ext cx="1834095" cy="10270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625" y="5359222"/>
            <a:ext cx="1948470" cy="13232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813" y="1348659"/>
            <a:ext cx="1834095" cy="1258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8433-3436-4624-9A95-48A7B2B95FBB}" type="datetime1">
              <a:rPr lang="en-US" smtClean="0"/>
              <a:t>7/22/2021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0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8789"/>
            <a:ext cx="12093262" cy="7469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ঘরের ভিতরের শব্দগুলো খালি জায়গায় বসিয়ে বাক্য তৈরি করি।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53036"/>
            <a:ext cx="12192000" cy="590496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কবুতরের খাওয়ার জন্য------------ছিটিয়ে দাও। </a:t>
            </a:r>
            <a:endParaRPr lang="bn-IN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----------অনেক পশুপাখি আছে।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রাতে গরুগুলো------------থাকে।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ছাগল ডাকে-------------।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4856" y="1184856"/>
            <a:ext cx="1957589" cy="6310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খামারে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56208" y="1184855"/>
            <a:ext cx="1957589" cy="6310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27560" y="1184854"/>
            <a:ext cx="1957589" cy="6310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গোয়ালে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8912" y="1184853"/>
            <a:ext cx="1957589" cy="6310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ব্যাঁ ব্যাঁ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50D8-B2E6-4727-93FA-8EC1C15C7110}" type="datetime1">
              <a:rPr lang="en-US" smtClean="0"/>
              <a:t>7/22/2021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7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-0.03359 0.3053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48148E-6 L 0.17135 0.1946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68" y="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48148E-6 L -0.1461 0.399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5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-0.33294 0.5120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54" y="2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3054" y="180304"/>
            <a:ext cx="3657600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562897"/>
            <a:ext cx="12192000" cy="429510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গ্রামের পাশের নদীটির নাম কী?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ছাগলছানারা কী করে?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মতিবিবি কী বেঁচে টাকা পান?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খামারের মোরগ ও মুরগি কে পাহারা দেন?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 হাঁসগুলো কী করে? 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720" y="180304"/>
            <a:ext cx="2114550" cy="21621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478D-A829-41D3-84C9-2E72A79C65C4}" type="datetime1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8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0" y="5085947"/>
            <a:ext cx="2466975" cy="1657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0" y="3375874"/>
            <a:ext cx="2466975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0" y="70967"/>
            <a:ext cx="2466975" cy="15260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0" y="1732611"/>
            <a:ext cx="2466975" cy="15001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7984901" y="283335"/>
            <a:ext cx="4108361" cy="68258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হুক্কা হুয়া হুক্কা হুয়া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84900" y="1994079"/>
            <a:ext cx="4108361" cy="68258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ঘেউ ঘেউ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84900" y="3704823"/>
            <a:ext cx="4108361" cy="68258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ব্যাঁ ব্যাঁ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84899" y="5415567"/>
            <a:ext cx="4108361" cy="68258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কুক্কুর কু কুক্কুর কু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6236-2CB3-433E-B9BA-164F7D286E95}" type="datetime1">
              <a:rPr lang="en-US" smtClean="0"/>
              <a:t>7/22/2021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9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22222E-6 L 0.31276 0.47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8" y="2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L 0.33282 0.485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41" y="2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22222E-6 L 0.37396 -0.218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98" y="-1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 L 0.35391 -0.721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95" y="-3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507" y="193183"/>
            <a:ext cx="2923504" cy="6697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885" y="1440287"/>
            <a:ext cx="10627216" cy="6697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একটি শব্দকে একের বেশি করে বানাই।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885" y="2240923"/>
            <a:ext cx="2923504" cy="6310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কুকুর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885" y="3357746"/>
            <a:ext cx="2923504" cy="6347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ছাগল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885" y="4630417"/>
            <a:ext cx="2923504" cy="6241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হাঁস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885" y="6062119"/>
            <a:ext cx="2923504" cy="6697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শিয়াল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98040" y="2595745"/>
            <a:ext cx="2923504" cy="6697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কুকুরগুলো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8040" y="3751204"/>
            <a:ext cx="2923504" cy="6697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</a:rPr>
              <a:t>-------------------------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8040" y="4906661"/>
            <a:ext cx="2923504" cy="6697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</a:rPr>
              <a:t>--------------------------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98040" y="6049050"/>
            <a:ext cx="2923504" cy="6697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</a:rPr>
              <a:t>--------------------------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661" y="5727076"/>
            <a:ext cx="2762250" cy="10522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661" y="3152106"/>
            <a:ext cx="2762250" cy="11204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661" y="4325157"/>
            <a:ext cx="2762250" cy="12967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E4F7-A628-4AD1-A5DB-AFAD04F23C36}" type="datetime1">
              <a:rPr lang="en-US" smtClean="0"/>
              <a:t>7/22/2021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6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814" y="206062"/>
            <a:ext cx="3464417" cy="7340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962140"/>
            <a:ext cx="12192000" cy="29621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প্রিয় প্রাণী সম্পর্কে কমপক্ষে তিনটি বাক্য লিখ। </a:t>
            </a:r>
          </a:p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------------------------------------------------------------------ </a:t>
            </a:r>
          </a:p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------------------------------------------------------------------------------------------------------------------------------------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099" y="206062"/>
            <a:ext cx="2522583" cy="25225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4" y="193184"/>
            <a:ext cx="3095956" cy="16484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D0B8-AFE8-4367-9EDE-B11BB162B308}" type="datetime1">
              <a:rPr lang="en-US" smtClean="0"/>
              <a:t>7/22/2021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04563"/>
            <a:ext cx="6310648" cy="41534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০১৭৮৬৪৯৮৯২২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10648" y="2704563"/>
            <a:ext cx="5881352" cy="41534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শ্রেনিঃদ্ধিতীয়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নামঃখামারবাড়ির পশুপাখি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সময়ঃ৪৫মিনিট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তারিখঃ২৩/০৭/২০২১ইং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244" y="99830"/>
            <a:ext cx="2671421" cy="2504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276" y="151953"/>
            <a:ext cx="2480793" cy="2400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C2C2-A52C-453E-AA16-58A01CFA136C}" type="datetime1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52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01" y="3258354"/>
            <a:ext cx="2847921" cy="29276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94E9-4965-48C7-AF94-EE5CB678C682}" type="datetime1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4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17" y="1751527"/>
            <a:ext cx="6243261" cy="46363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644" y="1751528"/>
            <a:ext cx="5440587" cy="46255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043189" y="296214"/>
            <a:ext cx="9569003" cy="9530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ভাল করে দেখি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1B1C-86A1-4824-B539-FE0E32B177AA}" type="datetime1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16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6" y="1146220"/>
            <a:ext cx="10341734" cy="55448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287887" y="154546"/>
            <a:ext cx="9594761" cy="8113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4208-6A3F-48CB-8009-5FEBD0BB48E0}" type="datetime1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25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" y="1619258"/>
            <a:ext cx="5975798" cy="463987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48" y="1619259"/>
            <a:ext cx="5756856" cy="46398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275008" y="244699"/>
            <a:ext cx="9787944" cy="9401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7781-39DA-4591-8F6B-3F9E9C853DF3}" type="datetime1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79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40" y="1241853"/>
            <a:ext cx="9826581" cy="53463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403797" y="103031"/>
            <a:ext cx="8899302" cy="8628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C949-6D1D-4656-84EC-69627BF2B588}" type="datetime1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46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6" y="1366533"/>
            <a:ext cx="5576552" cy="43334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080" y="1366533"/>
            <a:ext cx="6177458" cy="43334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455313" y="154548"/>
            <a:ext cx="9053848" cy="7598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10156" y="5922136"/>
            <a:ext cx="9053848" cy="7598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পশুপাখি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BA43-8F5B-46BA-A2B9-2807F8931843}" type="datetime1">
              <a:rPr lang="en-US" smtClean="0"/>
              <a:t>7/22/2021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1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79" y="1056066"/>
            <a:ext cx="7997779" cy="48553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1171977" y="90152"/>
            <a:ext cx="9478851" cy="746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1679" y="6130342"/>
            <a:ext cx="8126569" cy="631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হাঁসের খামারে খাদ্য দিচ্ছে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09E-BE9E-4FE4-ACBC-38CBD5DC7E3D}" type="datetime1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7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7" y="1401347"/>
            <a:ext cx="5975798" cy="43464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27" y="1401347"/>
            <a:ext cx="5769735" cy="43464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107583" y="193183"/>
            <a:ext cx="9826580" cy="7727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দেখছ নাম বল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11499" y="5947893"/>
            <a:ext cx="9826580" cy="7727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ছাগল ও কবুতর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DA25-6596-4BA6-8E44-0266D0B634FF}" type="datetime1">
              <a:rPr lang="en-US" smtClean="0"/>
              <a:t>7/22/2021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9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454</Words>
  <Application>Microsoft Office PowerPoint</Application>
  <PresentationFormat>Widescreen</PresentationFormat>
  <Paragraphs>112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20</cp:revision>
  <dcterms:created xsi:type="dcterms:W3CDTF">2021-02-24T10:07:23Z</dcterms:created>
  <dcterms:modified xsi:type="dcterms:W3CDTF">2021-07-23T05:32:29Z</dcterms:modified>
</cp:coreProperties>
</file>