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37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57" r:id="rId3"/>
    <p:sldId id="258" r:id="rId4"/>
    <p:sldId id="259" r:id="rId5"/>
    <p:sldId id="260" r:id="rId6"/>
    <p:sldId id="261" r:id="rId7"/>
    <p:sldId id="279" r:id="rId8"/>
    <p:sldId id="281" r:id="rId9"/>
    <p:sldId id="280" r:id="rId10"/>
    <p:sldId id="290" r:id="rId11"/>
    <p:sldId id="266" r:id="rId12"/>
    <p:sldId id="282" r:id="rId13"/>
    <p:sldId id="263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71" r:id="rId22"/>
    <p:sldId id="272" r:id="rId23"/>
    <p:sldId id="273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7836F-2F3F-47D4-90DD-B5956E73587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A603C-1C4E-4A3E-A81D-02585164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3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6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ফাইব্রাস যোজক টিস্যু সংক্ষেপে ধারণ দিবেন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68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স্কেলিটাল যোজক টিস্যু সংক্ষেপে ধারণ দিবেন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5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তরল যোজক টিস্যু সংক্ষেপে ধারণ দিবেন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16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পেশি টিস্যু সম্পর্কে সংক্ষেপে ধারণা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97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স্নায়ু টিস্যু সম্পর্কে সংক্ষেপে ধারণা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71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প্রশ্ন করবেন এবং উত্তর না পারলে উত্তর বলে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প্রাণীটিস্যু সংক্ষেপে ব্যাখ্যা করবেন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1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প্রাণীটিস্যু সংক্ষেপে ব্যাখ্যা করবেন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2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প্রাণীটিস্যুর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শ্রেণিবিন্যাস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সংক্ষেপে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33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স্কোয়ামাস আবরণী টিস্যু  সংক্ষেপে ধারণ দিবেন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কিউবয়ডাল আবরণী টিস্যু সংক্ষেপে ধারণ দিবেন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3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কলামনার আবরণী টিস্যু সংক্ষেপে ধারণ দিবেন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8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7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E016-7A46-4BA4-B1E8-18952E6543F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1954" y="-18849"/>
            <a:ext cx="11587972" cy="4546817"/>
            <a:chOff x="288407" y="-1"/>
            <a:chExt cx="12008395" cy="45869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07" y="-1"/>
              <a:ext cx="6115883" cy="45869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03181" y="-1"/>
              <a:ext cx="6293621" cy="4586911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611"/>
            <a:ext cx="12192000" cy="51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2" t="1905" r="807" b="3500"/>
          <a:stretch/>
        </p:blipFill>
        <p:spPr>
          <a:xfrm>
            <a:off x="4353753" y="1800490"/>
            <a:ext cx="3196830" cy="2777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5120" y="4669759"/>
            <a:ext cx="32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তরল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যোজক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15" y="999855"/>
            <a:ext cx="3671540" cy="613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4" y="5316090"/>
            <a:ext cx="11959861" cy="12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41" y="302480"/>
            <a:ext cx="3267739" cy="10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6" t="2827" r="3446" b="41431"/>
          <a:stretch/>
        </p:blipFill>
        <p:spPr>
          <a:xfrm>
            <a:off x="4165647" y="1468365"/>
            <a:ext cx="3603125" cy="2653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30" y="5190942"/>
            <a:ext cx="10058400" cy="6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83" y="76450"/>
            <a:ext cx="4003020" cy="7307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5" y="2045078"/>
            <a:ext cx="10058400" cy="48129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15" y="807160"/>
            <a:ext cx="6047756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7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774286" y="2862943"/>
            <a:ext cx="2489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স্কোয়ামাস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আবরণী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0" b="94888" l="870" r="98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6" t="5030" r="2965" b="5030"/>
          <a:stretch/>
        </p:blipFill>
        <p:spPr>
          <a:xfrm>
            <a:off x="4279697" y="1166619"/>
            <a:ext cx="4039738" cy="40670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" y="3200135"/>
            <a:ext cx="3671540" cy="6134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0418" y="5513333"/>
            <a:ext cx="1161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টিস্যুর কোষগুলো মাছের আঁশের মতো চ্যাপটা এবং এদের নিউক্লিয়াস বড় আকারের হয় । যেমন-বৃক্কের বোম্যান্স ক্যাপসুল প্রাচীর । 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774286" y="2862943"/>
            <a:ext cx="2489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কিউবয়ডাল 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আবরণী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" y="3200135"/>
            <a:ext cx="3671540" cy="6134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3307" y="5299250"/>
            <a:ext cx="11924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টিস্যুর কোষগুলো ঘনাকার বা কিউব আকৃতির এবং কোষগুলোর দৈর্ঘ্য, প্রস্থ এবং উচ্চতা প্রায় সমান । যেমন- বৃক্কের সংগ্রাহক নালিকা ।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847"/>
          <a:stretch/>
        </p:blipFill>
        <p:spPr>
          <a:xfrm>
            <a:off x="4198623" y="1602039"/>
            <a:ext cx="4229694" cy="279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774286" y="2862943"/>
            <a:ext cx="2489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কলামনার  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আবরণী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" y="3200135"/>
            <a:ext cx="3671540" cy="6134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3307" y="5299250"/>
            <a:ext cx="11924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টিস্যুর কোষগুলো স্তম্ভের মতো সরু এবং লম্বা । যেমন- প্রাণীর অন্ত্রের অন্তঃপ্রাচীরের কোষগুলো প্রধানত ক্ষরণ, রক্ষণ এবং শোষণ কাজ করে । 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46" y="1154527"/>
            <a:ext cx="3578290" cy="38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115480" y="2845117"/>
            <a:ext cx="2489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ফাইব্রাস যোজক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47" y="197635"/>
            <a:ext cx="5174752" cy="746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" y="3200135"/>
            <a:ext cx="3671540" cy="6134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3307" y="5299250"/>
            <a:ext cx="11924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ধরনের যোজক টিস্যু দেহত্বকের নিচে পেশির মধ্যে থাকে । এদের মাতৃকায় বিভিন্ন ধরনের তন্তুর আধিক্য দেখা যায় ।   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04" y="1313951"/>
            <a:ext cx="4563112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115480" y="2845117"/>
            <a:ext cx="2489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স্কেলিটাল  যোজক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47" y="197635"/>
            <a:ext cx="5174752" cy="746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" y="3200135"/>
            <a:ext cx="3671540" cy="6134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2023" y="5468953"/>
            <a:ext cx="10983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দেহের অভ্যন্তরীণ কাঠামো গঠনকারী টিস্যুকে স্কেলিটাল যোজক টিস্যু বলে । যেমন- কোমলাস্থি এবং অস্থি ।    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8" b="100000" l="0" r="99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2" t="11093" r="1210"/>
          <a:stretch/>
        </p:blipFill>
        <p:spPr>
          <a:xfrm>
            <a:off x="3971500" y="1742383"/>
            <a:ext cx="4899546" cy="22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47" y="197635"/>
            <a:ext cx="5174752" cy="746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53" y="1084732"/>
            <a:ext cx="3671540" cy="613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8"/>
          <a:stretch/>
        </p:blipFill>
        <p:spPr>
          <a:xfrm>
            <a:off x="5891774" y="2145014"/>
            <a:ext cx="4263219" cy="2502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5" b="95473" l="0" r="98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6" t="2636" r="1795" b="4216"/>
          <a:stretch/>
        </p:blipFill>
        <p:spPr>
          <a:xfrm flipH="1">
            <a:off x="2169992" y="2145014"/>
            <a:ext cx="2578498" cy="2877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58" y="5618110"/>
            <a:ext cx="481016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575783" y="3152894"/>
            <a:ext cx="215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পেশি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83" y="179800"/>
            <a:ext cx="5174752" cy="746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" y="3200135"/>
            <a:ext cx="3671540" cy="6134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5786" y="5509973"/>
            <a:ext cx="11245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ভ্রুণের মেসোডার্ম থেকে তৈরি সংকোচন ও প্রসারণশীল বিশেষ ধরনের টিস্যুকে পেশি টিস্যু বলে । যেমন- ঐচ্ছিক পেশি, অনৈচ্ছিক পেশি ও হ্রৎপেশি ।       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 b="11045"/>
          <a:stretch/>
        </p:blipFill>
        <p:spPr>
          <a:xfrm>
            <a:off x="4161095" y="1617941"/>
            <a:ext cx="5078440" cy="32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88" y="986361"/>
            <a:ext cx="2514872" cy="2819706"/>
          </a:xfrm>
          <a:prstGeom prst="rect">
            <a:avLst/>
          </a:prstGeom>
          <a:ln w="9525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18" y="23413"/>
            <a:ext cx="3955688" cy="1659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4" y="3920425"/>
            <a:ext cx="5594522" cy="2937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87" y="980979"/>
            <a:ext cx="2224584" cy="2825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1294" y="2944754"/>
            <a:ext cx="5163890" cy="12471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2999" y="3920425"/>
            <a:ext cx="3193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৯ম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জীববিজ্ঞান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২য়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৫০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/০৭/২০২১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7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575783" y="3152894"/>
            <a:ext cx="215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স্নায়ু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83" y="179800"/>
            <a:ext cx="5174752" cy="746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" y="3200135"/>
            <a:ext cx="3671540" cy="6134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6980" y="5473548"/>
            <a:ext cx="10849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দেহের বিশেষ সংবেদী কোষ নিউরন বা স্নায়ুকোষগুলো একত্রে স্নায়ু টিস্যু গঠন করে ।      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5156" b="11274"/>
          <a:stretch/>
        </p:blipFill>
        <p:spPr>
          <a:xfrm>
            <a:off x="3963550" y="1171577"/>
            <a:ext cx="5377217" cy="40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15358"/>
            <a:ext cx="4206605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81" y="1529197"/>
            <a:ext cx="3587513" cy="2688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13" y="4969392"/>
            <a:ext cx="10058400" cy="6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46" y="129700"/>
            <a:ext cx="3981033" cy="1030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5654" y="1378424"/>
            <a:ext cx="7765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প্রাণী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আবরণী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আবরণী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যোজক 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পেশি 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যোজক 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পেশি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স্নায়ু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8755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16" y="168911"/>
            <a:ext cx="3657917" cy="111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7" y="1518541"/>
            <a:ext cx="4102608" cy="4175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5876" y="2883146"/>
            <a:ext cx="6318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প্রশ্ন: যোজক টিস্যুর প্রকারভেদ সংক্ষেপে বর্ণনা কর ।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53" y="0"/>
            <a:ext cx="3555976" cy="6780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6129" y="0"/>
            <a:ext cx="3521167" cy="67800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698172"/>
            <a:ext cx="12192000" cy="2306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593198" y="1500189"/>
            <a:ext cx="1500189" cy="4630460"/>
            <a:chOff x="1633058" y="1828800"/>
            <a:chExt cx="1600201" cy="4939156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7696" y="4545741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89"/>
            <a:ext cx="1500188" cy="4630459"/>
            <a:chOff x="1633058" y="1828800"/>
            <a:chExt cx="1600200" cy="4939155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52195" y="4545740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7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4.44444E-6 L -0.72799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6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08333E-7 3.7037E-6 L -0.66888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20" y="1126262"/>
            <a:ext cx="5035732" cy="841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98" y="95738"/>
            <a:ext cx="6462320" cy="9327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01" y="5612851"/>
            <a:ext cx="3139712" cy="774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39" y="5734782"/>
            <a:ext cx="3554276" cy="530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6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4" t="5516" r="3010" b="3650"/>
          <a:stretch/>
        </p:blipFill>
        <p:spPr>
          <a:xfrm>
            <a:off x="1120239" y="2272185"/>
            <a:ext cx="3241427" cy="316839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86651" y="2272185"/>
            <a:ext cx="5936776" cy="2752275"/>
            <a:chOff x="5786651" y="2272185"/>
            <a:chExt cx="5936776" cy="27522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" t="13057" r="4011" b="55707"/>
            <a:stretch/>
          </p:blipFill>
          <p:spPr>
            <a:xfrm>
              <a:off x="5818930" y="2272185"/>
              <a:ext cx="5872217" cy="138541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" t="52203" r="3704" b="17769"/>
            <a:stretch/>
          </p:blipFill>
          <p:spPr>
            <a:xfrm>
              <a:off x="5786651" y="3690420"/>
              <a:ext cx="5936776" cy="1334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8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52" y="256894"/>
            <a:ext cx="7553599" cy="110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41" y="1477370"/>
            <a:ext cx="4949020" cy="49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73" y="104570"/>
            <a:ext cx="4163929" cy="2115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490" y="2483260"/>
            <a:ext cx="517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শিক্ষার্থীরা... </a:t>
            </a:r>
            <a:endParaRPr lang="en-US" sz="360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310" y="3278740"/>
            <a:ext cx="632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প্রাণী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কী তা বলতে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 ;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310" y="4074220"/>
            <a:ext cx="632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প্রাণী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করেত পারবে ;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10" y="4869700"/>
            <a:ext cx="963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প্রাণী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টিস্যু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চিত্রসহ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বর্ণনা করেত পারবে । 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8615" y="5103673"/>
            <a:ext cx="11013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ভ্রুণীয়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কোষ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উ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ৎপন্ন হয়ে এক বা একাধিক ধরনের কিছুসংখ্যক কোষ জীবদেহের কোনো নির্দিষ্ট স্থানে অবস্থান করে সমষ্টিগতভাবে একটা কাজে নিয়োজিত থকলে ঐ কোষগুলোকে টিস্যু বলে 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14" y="999855"/>
            <a:ext cx="4117335" cy="687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05" y="1965178"/>
            <a:ext cx="3296407" cy="2060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27" l="366" r="97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63" y="1965178"/>
            <a:ext cx="2206974" cy="2206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815" y="1965178"/>
            <a:ext cx="2119581" cy="2034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25" y="4260255"/>
            <a:ext cx="3139712" cy="774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35" y="316806"/>
            <a:ext cx="4755292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08" y="1739319"/>
            <a:ext cx="3507346" cy="2335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5233" y="4749421"/>
            <a:ext cx="8443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6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6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প্রাণী টিস্যু কাকে বলে ? 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5" y="1588286"/>
            <a:ext cx="3492648" cy="613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05" y="4934105"/>
            <a:ext cx="383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প্রাণীটিস্যু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08" y="1177537"/>
            <a:ext cx="5328535" cy="53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5058" r="2784" b="10296"/>
          <a:stretch/>
        </p:blipFill>
        <p:spPr>
          <a:xfrm>
            <a:off x="4097199" y="1939320"/>
            <a:ext cx="4080681" cy="2745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15" y="999855"/>
            <a:ext cx="3671540" cy="613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2" y="5411624"/>
            <a:ext cx="11614245" cy="1286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42" y="4685302"/>
            <a:ext cx="3840813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478</Words>
  <Application>Microsoft Office PowerPoint</Application>
  <PresentationFormat>Widescreen</PresentationFormat>
  <Paragraphs>80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128</cp:revision>
  <dcterms:created xsi:type="dcterms:W3CDTF">2021-07-13T11:24:53Z</dcterms:created>
  <dcterms:modified xsi:type="dcterms:W3CDTF">2021-07-24T14:49:30Z</dcterms:modified>
</cp:coreProperties>
</file>