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6"/>
  </p:notesMasterIdLst>
  <p:sldIdLst>
    <p:sldId id="321" r:id="rId2"/>
    <p:sldId id="302" r:id="rId3"/>
    <p:sldId id="263" r:id="rId4"/>
    <p:sldId id="273" r:id="rId5"/>
    <p:sldId id="316" r:id="rId6"/>
    <p:sldId id="351" r:id="rId7"/>
    <p:sldId id="348" r:id="rId8"/>
    <p:sldId id="346" r:id="rId9"/>
    <p:sldId id="347" r:id="rId10"/>
    <p:sldId id="352" r:id="rId11"/>
    <p:sldId id="337" r:id="rId12"/>
    <p:sldId id="349" r:id="rId13"/>
    <p:sldId id="338" r:id="rId14"/>
    <p:sldId id="339" r:id="rId15"/>
    <p:sldId id="332" r:id="rId16"/>
    <p:sldId id="340" r:id="rId17"/>
    <p:sldId id="341" r:id="rId18"/>
    <p:sldId id="342" r:id="rId19"/>
    <p:sldId id="343" r:id="rId20"/>
    <p:sldId id="344" r:id="rId21"/>
    <p:sldId id="345" r:id="rId22"/>
    <p:sldId id="320" r:id="rId23"/>
    <p:sldId id="268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CC"/>
    <a:srgbClr val="CC3300"/>
    <a:srgbClr val="800000"/>
    <a:srgbClr val="D6009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2DEF7-9317-4A8A-8FF7-0ABA0FDA03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C983E9-C0A8-4981-A1FE-93A4648CF8F9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Margulis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0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1974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C9D02-8CF8-4DD0-897F-ED40FF907B78}" type="parTrans" cxnId="{F986E7B5-3A39-480B-B95F-BF5AB7F17A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F7EFD1-25E1-4AB8-9C16-409E9D1E2D40}" type="sibTrans" cxnId="{F986E7B5-3A39-480B-B95F-BF5AB7F17A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39CA28-B3C1-46FE-8859-6B16B3CF37E8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s-IN" sz="4000" b="1" i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সুপার কিংডম</a:t>
          </a:r>
          <a:r>
            <a:rPr lang="en-US" sz="4000" b="1" i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000" b="1" i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4000" b="1" i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as-IN" sz="4000" dirty="0">
            <a:solidFill>
              <a:schemeClr val="tx1"/>
            </a:solidFill>
            <a:effectLst/>
            <a:latin typeface="Times New Roman" panose="02020603050405020304" pitchFamily="18" charset="0"/>
            <a:cs typeface="NikoshBAN" panose="02000000000000000000" pitchFamily="2" charset="0"/>
          </a:endParaRPr>
        </a:p>
      </dgm:t>
    </dgm:pt>
    <dgm:pt modelId="{83D0BA11-C747-4C89-825E-5BDC0534EEC4}" type="parTrans" cxnId="{118BDEF1-989F-43F0-9A6E-61115493BFC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5E97586-571D-4857-872A-13F3275E4143}" type="sibTrans" cxnId="{118BDEF1-989F-43F0-9A6E-61115493BFCC}">
      <dgm:prSet/>
      <dgm:spPr/>
      <dgm:t>
        <a:bodyPr/>
        <a:lstStyle/>
        <a:p>
          <a:endParaRPr lang="en-US"/>
        </a:p>
      </dgm:t>
    </dgm:pt>
    <dgm:pt modelId="{2898DA78-31D9-42CB-B4E4-070BD652A44E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s-IN" sz="4000" b="1" i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সুপার কিংডম</a:t>
          </a:r>
          <a:r>
            <a:rPr lang="en-US" sz="4000" b="1" i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000" b="1" i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4000" b="1" i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as-IN" sz="4000" b="1" dirty="0">
            <a:solidFill>
              <a:schemeClr val="tx1"/>
            </a:solidFill>
            <a:effectLst/>
            <a:latin typeface="Times New Roman" panose="02020603050405020304" pitchFamily="18" charset="0"/>
            <a:cs typeface="NikoshBAN" panose="02000000000000000000" pitchFamily="2" charset="0"/>
          </a:endParaRPr>
        </a:p>
      </dgm:t>
    </dgm:pt>
    <dgm:pt modelId="{466990F9-EC30-4610-9CD7-083AA7A29961}" type="parTrans" cxnId="{5AD13D42-E2AA-4A8B-9507-706BC214E10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B5F7409-2BC1-43A6-9461-3BD6B0C5788F}" type="sibTrans" cxnId="{5AD13D42-E2AA-4A8B-9507-706BC214E104}">
      <dgm:prSet/>
      <dgm:spPr/>
      <dgm:t>
        <a:bodyPr/>
        <a:lstStyle/>
        <a:p>
          <a:endParaRPr lang="en-US"/>
        </a:p>
      </dgm:t>
    </dgm:pt>
    <dgm:pt modelId="{9B9C1B9C-37D4-4617-B274-F9F0922B9B47}" type="pres">
      <dgm:prSet presAssocID="{06E2DEF7-9317-4A8A-8FF7-0ABA0FDA03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831530-4A13-4697-B602-B9F86C69D5F5}" type="pres">
      <dgm:prSet presAssocID="{04C983E9-C0A8-4981-A1FE-93A4648CF8F9}" presName="hierRoot1" presStyleCnt="0">
        <dgm:presLayoutVars>
          <dgm:hierBranch val="init"/>
        </dgm:presLayoutVars>
      </dgm:prSet>
      <dgm:spPr/>
    </dgm:pt>
    <dgm:pt modelId="{B78A02BC-4A00-4375-89D2-E16AEBED10C4}" type="pres">
      <dgm:prSet presAssocID="{04C983E9-C0A8-4981-A1FE-93A4648CF8F9}" presName="rootComposite1" presStyleCnt="0"/>
      <dgm:spPr/>
    </dgm:pt>
    <dgm:pt modelId="{BE7F59F3-E0B7-40FE-B4E2-9B5654976932}" type="pres">
      <dgm:prSet presAssocID="{04C983E9-C0A8-4981-A1FE-93A4648CF8F9}" presName="rootText1" presStyleLbl="node0" presStyleIdx="0" presStyleCnt="1" custScaleX="121159" custScaleY="44672" custLinFactNeighborX="-1148" custLinFactNeighborY="4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BBF05F-4C2D-4DB7-84BD-AB0D10AA6439}" type="pres">
      <dgm:prSet presAssocID="{04C983E9-C0A8-4981-A1FE-93A4648CF8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0A99ED0-9D48-41F4-909C-2005F7638CA5}" type="pres">
      <dgm:prSet presAssocID="{04C983E9-C0A8-4981-A1FE-93A4648CF8F9}" presName="hierChild2" presStyleCnt="0"/>
      <dgm:spPr/>
    </dgm:pt>
    <dgm:pt modelId="{F11A29B1-A78D-4AE4-A341-0F0AF19DBD65}" type="pres">
      <dgm:prSet presAssocID="{466990F9-EC30-4610-9CD7-083AA7A2996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FC5E4105-6CFA-4948-BB48-47E5BFC0F1C8}" type="pres">
      <dgm:prSet presAssocID="{2898DA78-31D9-42CB-B4E4-070BD652A44E}" presName="hierRoot2" presStyleCnt="0">
        <dgm:presLayoutVars>
          <dgm:hierBranch val="init"/>
        </dgm:presLayoutVars>
      </dgm:prSet>
      <dgm:spPr/>
    </dgm:pt>
    <dgm:pt modelId="{AE6EBFE4-2F4E-43FB-BCE4-0A0DED9FD454}" type="pres">
      <dgm:prSet presAssocID="{2898DA78-31D9-42CB-B4E4-070BD652A44E}" presName="rootComposite" presStyleCnt="0"/>
      <dgm:spPr/>
    </dgm:pt>
    <dgm:pt modelId="{8612EE6B-80E9-48E6-9A57-2D6F16E6C28D}" type="pres">
      <dgm:prSet presAssocID="{2898DA78-31D9-42CB-B4E4-070BD652A44E}" presName="rootText" presStyleLbl="node2" presStyleIdx="0" presStyleCnt="2" custScaleX="98291" custScaleY="45321" custLinFactNeighborX="-74511" custLinFactNeighborY="-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A99C59-8A11-4684-B930-C2415B07F7B4}" type="pres">
      <dgm:prSet presAssocID="{2898DA78-31D9-42CB-B4E4-070BD652A44E}" presName="rootConnector" presStyleLbl="node2" presStyleIdx="0" presStyleCnt="2"/>
      <dgm:spPr/>
      <dgm:t>
        <a:bodyPr/>
        <a:lstStyle/>
        <a:p>
          <a:endParaRPr lang="en-US"/>
        </a:p>
      </dgm:t>
    </dgm:pt>
    <dgm:pt modelId="{C1F3B810-A5F8-4AF8-A205-0A68A09702D9}" type="pres">
      <dgm:prSet presAssocID="{2898DA78-31D9-42CB-B4E4-070BD652A44E}" presName="hierChild4" presStyleCnt="0"/>
      <dgm:spPr/>
    </dgm:pt>
    <dgm:pt modelId="{BF5748AD-097D-4DC6-92F9-83F1AA323D66}" type="pres">
      <dgm:prSet presAssocID="{2898DA78-31D9-42CB-B4E4-070BD652A44E}" presName="hierChild5" presStyleCnt="0"/>
      <dgm:spPr/>
    </dgm:pt>
    <dgm:pt modelId="{2ECD2A3B-5C16-44AF-8EED-1E51B84EE097}" type="pres">
      <dgm:prSet presAssocID="{83D0BA11-C747-4C89-825E-5BDC0534EEC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3896D55-6A06-46E4-AE66-637F774B46F6}" type="pres">
      <dgm:prSet presAssocID="{5C39CA28-B3C1-46FE-8859-6B16B3CF37E8}" presName="hierRoot2" presStyleCnt="0">
        <dgm:presLayoutVars>
          <dgm:hierBranch val="init"/>
        </dgm:presLayoutVars>
      </dgm:prSet>
      <dgm:spPr/>
    </dgm:pt>
    <dgm:pt modelId="{D7D754B6-2E9B-45C0-B5F8-966122FF398B}" type="pres">
      <dgm:prSet presAssocID="{5C39CA28-B3C1-46FE-8859-6B16B3CF37E8}" presName="rootComposite" presStyleCnt="0"/>
      <dgm:spPr/>
    </dgm:pt>
    <dgm:pt modelId="{FE031918-CC40-4CCE-9AE0-AFBC86093DC6}" type="pres">
      <dgm:prSet presAssocID="{5C39CA28-B3C1-46FE-8859-6B16B3CF37E8}" presName="rootText" presStyleLbl="node2" presStyleIdx="1" presStyleCnt="2" custScaleX="96935" custScaleY="50901" custLinFactNeighborX="61367" custLinFactNeighborY="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F74F01-DE20-46C2-8616-AB45A07B7E96}" type="pres">
      <dgm:prSet presAssocID="{5C39CA28-B3C1-46FE-8859-6B16B3CF37E8}" presName="rootConnector" presStyleLbl="node2" presStyleIdx="1" presStyleCnt="2"/>
      <dgm:spPr/>
      <dgm:t>
        <a:bodyPr/>
        <a:lstStyle/>
        <a:p>
          <a:endParaRPr lang="en-US"/>
        </a:p>
      </dgm:t>
    </dgm:pt>
    <dgm:pt modelId="{AEDD42AE-0A7A-44FF-BB6D-40B7A80A448A}" type="pres">
      <dgm:prSet presAssocID="{5C39CA28-B3C1-46FE-8859-6B16B3CF37E8}" presName="hierChild4" presStyleCnt="0"/>
      <dgm:spPr/>
    </dgm:pt>
    <dgm:pt modelId="{12A59A35-C95C-4286-8AF4-EF0A7D608829}" type="pres">
      <dgm:prSet presAssocID="{5C39CA28-B3C1-46FE-8859-6B16B3CF37E8}" presName="hierChild5" presStyleCnt="0"/>
      <dgm:spPr/>
    </dgm:pt>
    <dgm:pt modelId="{DFFEEDDE-02C2-41BE-AD3D-317112179901}" type="pres">
      <dgm:prSet presAssocID="{04C983E9-C0A8-4981-A1FE-93A4648CF8F9}" presName="hierChild3" presStyleCnt="0"/>
      <dgm:spPr/>
    </dgm:pt>
  </dgm:ptLst>
  <dgm:cxnLst>
    <dgm:cxn modelId="{4E13462C-42A9-4E75-B38A-D566FC7A3157}" type="presOf" srcId="{2898DA78-31D9-42CB-B4E4-070BD652A44E}" destId="{8612EE6B-80E9-48E6-9A57-2D6F16E6C28D}" srcOrd="0" destOrd="0" presId="urn:microsoft.com/office/officeart/2005/8/layout/orgChart1"/>
    <dgm:cxn modelId="{118BDEF1-989F-43F0-9A6E-61115493BFCC}" srcId="{04C983E9-C0A8-4981-A1FE-93A4648CF8F9}" destId="{5C39CA28-B3C1-46FE-8859-6B16B3CF37E8}" srcOrd="1" destOrd="0" parTransId="{83D0BA11-C747-4C89-825E-5BDC0534EEC4}" sibTransId="{85E97586-571D-4857-872A-13F3275E4143}"/>
    <dgm:cxn modelId="{B5CFB904-902E-4B76-B9F5-9BF91002B9B4}" type="presOf" srcId="{5C39CA28-B3C1-46FE-8859-6B16B3CF37E8}" destId="{5BF74F01-DE20-46C2-8616-AB45A07B7E96}" srcOrd="1" destOrd="0" presId="urn:microsoft.com/office/officeart/2005/8/layout/orgChart1"/>
    <dgm:cxn modelId="{C916EDEE-1251-4D9B-9E4F-AAF0BD25CAE6}" type="presOf" srcId="{06E2DEF7-9317-4A8A-8FF7-0ABA0FDA0377}" destId="{9B9C1B9C-37D4-4617-B274-F9F0922B9B47}" srcOrd="0" destOrd="0" presId="urn:microsoft.com/office/officeart/2005/8/layout/orgChart1"/>
    <dgm:cxn modelId="{1B5015D4-4DCF-4357-9708-51DB85A41147}" type="presOf" srcId="{04C983E9-C0A8-4981-A1FE-93A4648CF8F9}" destId="{82BBF05F-4C2D-4DB7-84BD-AB0D10AA6439}" srcOrd="1" destOrd="0" presId="urn:microsoft.com/office/officeart/2005/8/layout/orgChart1"/>
    <dgm:cxn modelId="{5AD13D42-E2AA-4A8B-9507-706BC214E104}" srcId="{04C983E9-C0A8-4981-A1FE-93A4648CF8F9}" destId="{2898DA78-31D9-42CB-B4E4-070BD652A44E}" srcOrd="0" destOrd="0" parTransId="{466990F9-EC30-4610-9CD7-083AA7A29961}" sibTransId="{9B5F7409-2BC1-43A6-9461-3BD6B0C5788F}"/>
    <dgm:cxn modelId="{3FC2C93E-805A-466E-BBD5-A696B45E5069}" type="presOf" srcId="{2898DA78-31D9-42CB-B4E4-070BD652A44E}" destId="{3EA99C59-8A11-4684-B930-C2415B07F7B4}" srcOrd="1" destOrd="0" presId="urn:microsoft.com/office/officeart/2005/8/layout/orgChart1"/>
    <dgm:cxn modelId="{76CBF9DA-058D-4B23-8576-A799B04D21C2}" type="presOf" srcId="{5C39CA28-B3C1-46FE-8859-6B16B3CF37E8}" destId="{FE031918-CC40-4CCE-9AE0-AFBC86093DC6}" srcOrd="0" destOrd="0" presId="urn:microsoft.com/office/officeart/2005/8/layout/orgChart1"/>
    <dgm:cxn modelId="{5DAAEDD8-676A-425B-811B-BA0DA4EFDB58}" type="presOf" srcId="{466990F9-EC30-4610-9CD7-083AA7A29961}" destId="{F11A29B1-A78D-4AE4-A341-0F0AF19DBD65}" srcOrd="0" destOrd="0" presId="urn:microsoft.com/office/officeart/2005/8/layout/orgChart1"/>
    <dgm:cxn modelId="{F986E7B5-3A39-480B-B95F-BF5AB7F17ADF}" srcId="{06E2DEF7-9317-4A8A-8FF7-0ABA0FDA0377}" destId="{04C983E9-C0A8-4981-A1FE-93A4648CF8F9}" srcOrd="0" destOrd="0" parTransId="{186C9D02-8CF8-4DD0-897F-ED40FF907B78}" sibTransId="{9FF7EFD1-25E1-4AB8-9C16-409E9D1E2D40}"/>
    <dgm:cxn modelId="{5F1574FA-90F3-464E-B5D3-E385173E7ABB}" type="presOf" srcId="{04C983E9-C0A8-4981-A1FE-93A4648CF8F9}" destId="{BE7F59F3-E0B7-40FE-B4E2-9B5654976932}" srcOrd="0" destOrd="0" presId="urn:microsoft.com/office/officeart/2005/8/layout/orgChart1"/>
    <dgm:cxn modelId="{FB006AE7-296C-4DE4-BE4A-3FE8368D8C74}" type="presOf" srcId="{83D0BA11-C747-4C89-825E-5BDC0534EEC4}" destId="{2ECD2A3B-5C16-44AF-8EED-1E51B84EE097}" srcOrd="0" destOrd="0" presId="urn:microsoft.com/office/officeart/2005/8/layout/orgChart1"/>
    <dgm:cxn modelId="{5303BA2A-1FD6-4B00-96CA-1A7B24FE83BF}" type="presParOf" srcId="{9B9C1B9C-37D4-4617-B274-F9F0922B9B47}" destId="{09831530-4A13-4697-B602-B9F86C69D5F5}" srcOrd="0" destOrd="0" presId="urn:microsoft.com/office/officeart/2005/8/layout/orgChart1"/>
    <dgm:cxn modelId="{94EAEB70-CEFB-47BA-A84A-ECB1437B9497}" type="presParOf" srcId="{09831530-4A13-4697-B602-B9F86C69D5F5}" destId="{B78A02BC-4A00-4375-89D2-E16AEBED10C4}" srcOrd="0" destOrd="0" presId="urn:microsoft.com/office/officeart/2005/8/layout/orgChart1"/>
    <dgm:cxn modelId="{157ED99C-BC02-474B-BF3C-43CA120B1DF9}" type="presParOf" srcId="{B78A02BC-4A00-4375-89D2-E16AEBED10C4}" destId="{BE7F59F3-E0B7-40FE-B4E2-9B5654976932}" srcOrd="0" destOrd="0" presId="urn:microsoft.com/office/officeart/2005/8/layout/orgChart1"/>
    <dgm:cxn modelId="{9AEDD57B-FAE8-4D75-A37E-312F7D7F37BA}" type="presParOf" srcId="{B78A02BC-4A00-4375-89D2-E16AEBED10C4}" destId="{82BBF05F-4C2D-4DB7-84BD-AB0D10AA6439}" srcOrd="1" destOrd="0" presId="urn:microsoft.com/office/officeart/2005/8/layout/orgChart1"/>
    <dgm:cxn modelId="{47012285-F170-48A6-A325-F0DF2CA8C7BC}" type="presParOf" srcId="{09831530-4A13-4697-B602-B9F86C69D5F5}" destId="{30A99ED0-9D48-41F4-909C-2005F7638CA5}" srcOrd="1" destOrd="0" presId="urn:microsoft.com/office/officeart/2005/8/layout/orgChart1"/>
    <dgm:cxn modelId="{E0DF2A58-F0E4-4A46-8841-FF22317A45E9}" type="presParOf" srcId="{30A99ED0-9D48-41F4-909C-2005F7638CA5}" destId="{F11A29B1-A78D-4AE4-A341-0F0AF19DBD65}" srcOrd="0" destOrd="0" presId="urn:microsoft.com/office/officeart/2005/8/layout/orgChart1"/>
    <dgm:cxn modelId="{B10933B3-82F7-489D-B068-9D2457765365}" type="presParOf" srcId="{30A99ED0-9D48-41F4-909C-2005F7638CA5}" destId="{FC5E4105-6CFA-4948-BB48-47E5BFC0F1C8}" srcOrd="1" destOrd="0" presId="urn:microsoft.com/office/officeart/2005/8/layout/orgChart1"/>
    <dgm:cxn modelId="{335FF5B2-A599-4538-96F2-04430BFE3FC0}" type="presParOf" srcId="{FC5E4105-6CFA-4948-BB48-47E5BFC0F1C8}" destId="{AE6EBFE4-2F4E-43FB-BCE4-0A0DED9FD454}" srcOrd="0" destOrd="0" presId="urn:microsoft.com/office/officeart/2005/8/layout/orgChart1"/>
    <dgm:cxn modelId="{17596E52-D4E5-48A5-8A11-4DE94DDF649E}" type="presParOf" srcId="{AE6EBFE4-2F4E-43FB-BCE4-0A0DED9FD454}" destId="{8612EE6B-80E9-48E6-9A57-2D6F16E6C28D}" srcOrd="0" destOrd="0" presId="urn:microsoft.com/office/officeart/2005/8/layout/orgChart1"/>
    <dgm:cxn modelId="{84047756-CE08-4352-B765-7295BF818233}" type="presParOf" srcId="{AE6EBFE4-2F4E-43FB-BCE4-0A0DED9FD454}" destId="{3EA99C59-8A11-4684-B930-C2415B07F7B4}" srcOrd="1" destOrd="0" presId="urn:microsoft.com/office/officeart/2005/8/layout/orgChart1"/>
    <dgm:cxn modelId="{449B91DE-AFE6-4A25-945F-49DBD8B9396C}" type="presParOf" srcId="{FC5E4105-6CFA-4948-BB48-47E5BFC0F1C8}" destId="{C1F3B810-A5F8-4AF8-A205-0A68A09702D9}" srcOrd="1" destOrd="0" presId="urn:microsoft.com/office/officeart/2005/8/layout/orgChart1"/>
    <dgm:cxn modelId="{6A29AEEC-02B3-41F3-8CBD-8E9F88F88FD7}" type="presParOf" srcId="{FC5E4105-6CFA-4948-BB48-47E5BFC0F1C8}" destId="{BF5748AD-097D-4DC6-92F9-83F1AA323D66}" srcOrd="2" destOrd="0" presId="urn:microsoft.com/office/officeart/2005/8/layout/orgChart1"/>
    <dgm:cxn modelId="{3581E043-D7A8-49B8-A781-F7DF3B993DDA}" type="presParOf" srcId="{30A99ED0-9D48-41F4-909C-2005F7638CA5}" destId="{2ECD2A3B-5C16-44AF-8EED-1E51B84EE097}" srcOrd="2" destOrd="0" presId="urn:microsoft.com/office/officeart/2005/8/layout/orgChart1"/>
    <dgm:cxn modelId="{57C9A0BA-9CE5-41E3-8485-A93DC840254A}" type="presParOf" srcId="{30A99ED0-9D48-41F4-909C-2005F7638CA5}" destId="{43896D55-6A06-46E4-AE66-637F774B46F6}" srcOrd="3" destOrd="0" presId="urn:microsoft.com/office/officeart/2005/8/layout/orgChart1"/>
    <dgm:cxn modelId="{FB9404B7-59EC-46DB-A70B-F83E464A28D0}" type="presParOf" srcId="{43896D55-6A06-46E4-AE66-637F774B46F6}" destId="{D7D754B6-2E9B-45C0-B5F8-966122FF398B}" srcOrd="0" destOrd="0" presId="urn:microsoft.com/office/officeart/2005/8/layout/orgChart1"/>
    <dgm:cxn modelId="{04BF7862-C651-478E-A9F8-6835DC56018F}" type="presParOf" srcId="{D7D754B6-2E9B-45C0-B5F8-966122FF398B}" destId="{FE031918-CC40-4CCE-9AE0-AFBC86093DC6}" srcOrd="0" destOrd="0" presId="urn:microsoft.com/office/officeart/2005/8/layout/orgChart1"/>
    <dgm:cxn modelId="{16D02C3C-885A-45F9-A1D2-DA8BD6FED8B1}" type="presParOf" srcId="{D7D754B6-2E9B-45C0-B5F8-966122FF398B}" destId="{5BF74F01-DE20-46C2-8616-AB45A07B7E96}" srcOrd="1" destOrd="0" presId="urn:microsoft.com/office/officeart/2005/8/layout/orgChart1"/>
    <dgm:cxn modelId="{B2844530-D4A5-4D58-8E3E-9BFA16644384}" type="presParOf" srcId="{43896D55-6A06-46E4-AE66-637F774B46F6}" destId="{AEDD42AE-0A7A-44FF-BB6D-40B7A80A448A}" srcOrd="1" destOrd="0" presId="urn:microsoft.com/office/officeart/2005/8/layout/orgChart1"/>
    <dgm:cxn modelId="{2AB98250-C5DF-4B90-9790-8D21F9BB7100}" type="presParOf" srcId="{43896D55-6A06-46E4-AE66-637F774B46F6}" destId="{12A59A35-C95C-4286-8AF4-EF0A7D608829}" srcOrd="2" destOrd="0" presId="urn:microsoft.com/office/officeart/2005/8/layout/orgChart1"/>
    <dgm:cxn modelId="{1177DD52-069E-4000-B9EC-ADF007DB7BB1}" type="presParOf" srcId="{09831530-4A13-4697-B602-B9F86C69D5F5}" destId="{DFFEEDDE-02C2-41BE-AD3D-3171121799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D2A3B-5C16-44AF-8EED-1E51B84EE097}">
      <dsp:nvSpPr>
        <dsp:cNvPr id="0" name=""/>
        <dsp:cNvSpPr/>
      </dsp:nvSpPr>
      <dsp:spPr>
        <a:xfrm>
          <a:off x="4343370" y="820315"/>
          <a:ext cx="2809818" cy="620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15"/>
              </a:lnTo>
              <a:lnTo>
                <a:pt x="2809818" y="271615"/>
              </a:lnTo>
              <a:lnTo>
                <a:pt x="2809818" y="62036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A29B1-A78D-4AE4-A341-0F0AF19DBD65}">
      <dsp:nvSpPr>
        <dsp:cNvPr id="0" name=""/>
        <dsp:cNvSpPr/>
      </dsp:nvSpPr>
      <dsp:spPr>
        <a:xfrm>
          <a:off x="1632331" y="820315"/>
          <a:ext cx="2711039" cy="619661"/>
        </a:xfrm>
        <a:custGeom>
          <a:avLst/>
          <a:gdLst/>
          <a:ahLst/>
          <a:cxnLst/>
          <a:rect l="0" t="0" r="0" b="0"/>
          <a:pathLst>
            <a:path>
              <a:moveTo>
                <a:pt x="2711039" y="0"/>
              </a:moveTo>
              <a:lnTo>
                <a:pt x="2711039" y="270912"/>
              </a:lnTo>
              <a:lnTo>
                <a:pt x="0" y="270912"/>
              </a:lnTo>
              <a:lnTo>
                <a:pt x="0" y="6196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F59F3-E0B7-40FE-B4E2-9B5654976932}">
      <dsp:nvSpPr>
        <dsp:cNvPr id="0" name=""/>
        <dsp:cNvSpPr/>
      </dsp:nvSpPr>
      <dsp:spPr>
        <a:xfrm>
          <a:off x="2331267" y="78441"/>
          <a:ext cx="4024205" cy="74187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Margulis</a:t>
          </a:r>
          <a:r>
            <a:rPr lang="en-US" sz="4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0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1974</a:t>
          </a:r>
          <a:r>
            <a:rPr lang="en-US" sz="4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4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1267" y="78441"/>
        <a:ext cx="4024205" cy="741873"/>
      </dsp:txXfrm>
    </dsp:sp>
    <dsp:sp modelId="{8612EE6B-80E9-48E6-9A57-2D6F16E6C28D}">
      <dsp:nvSpPr>
        <dsp:cNvPr id="0" name=""/>
        <dsp:cNvSpPr/>
      </dsp:nvSpPr>
      <dsp:spPr>
        <a:xfrm>
          <a:off x="0" y="1439976"/>
          <a:ext cx="3264662" cy="75265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4000" b="1" i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সুপার কিংডম</a:t>
          </a:r>
          <a:r>
            <a:rPr lang="en-US" sz="4000" b="1" i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000" b="1" i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4000" b="1" i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as-IN" sz="4000" b="1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NikoshBAN" panose="02000000000000000000" pitchFamily="2" charset="0"/>
          </a:endParaRPr>
        </a:p>
      </dsp:txBody>
      <dsp:txXfrm>
        <a:off x="0" y="1439976"/>
        <a:ext cx="3264662" cy="752651"/>
      </dsp:txXfrm>
    </dsp:sp>
    <dsp:sp modelId="{FE031918-CC40-4CCE-9AE0-AFBC86093DC6}">
      <dsp:nvSpPr>
        <dsp:cNvPr id="0" name=""/>
        <dsp:cNvSpPr/>
      </dsp:nvSpPr>
      <dsp:spPr>
        <a:xfrm>
          <a:off x="5543376" y="1440680"/>
          <a:ext cx="3219623" cy="84531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4000" b="1" i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সুপার কিংডম</a:t>
          </a:r>
          <a:r>
            <a:rPr lang="en-US" sz="4000" b="1" i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000" b="1" i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4000" b="1" i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as-IN" sz="400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NikoshBAN" panose="02000000000000000000" pitchFamily="2" charset="0"/>
          </a:endParaRPr>
        </a:p>
      </dsp:txBody>
      <dsp:txXfrm>
        <a:off x="5543376" y="1440680"/>
        <a:ext cx="3219623" cy="845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69696-54FB-46F3-81E3-C67D4D9C8A3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6A20C-135C-4ACD-9E3D-1CE05BDA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5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6A20C-135C-4ACD-9E3D-1CE05BDA16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1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6A20C-135C-4ACD-9E3D-1CE05BDA16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4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saturation sat="74000"/>
                    </a14:imgEffect>
                    <a14:imgEffect>
                      <a14:brightnessContrast bright="-10000" contras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85800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229600" y="609600"/>
            <a:ext cx="152400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স্বা</a:t>
            </a:r>
            <a:endParaRPr lang="en-US" sz="9600" b="1" dirty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2514600"/>
            <a:ext cx="1523999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4419600"/>
            <a:ext cx="152400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b="1" dirty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0" y="304800"/>
            <a:ext cx="32004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শ্রেণিবিন্যাস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860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US" alt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হচ্ছে এই বিশাল </a:t>
            </a:r>
            <a:r>
              <a:rPr lang="en-US" alt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alt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বৈচিত্র্যময় </a:t>
            </a:r>
            <a:r>
              <a:rPr lang="en-US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জীবজগতকে </a:t>
            </a:r>
            <a:r>
              <a:rPr lang="bn-IN" alt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সহজভাবে অল্প পরিশ্রমে এবং অল্প সময়ে সঠিকভাবে </a:t>
            </a:r>
            <a:r>
              <a:rPr lang="bn-IN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জানা।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9750" r="7053" b="32615"/>
          <a:stretch/>
        </p:blipFill>
        <p:spPr>
          <a:xfrm>
            <a:off x="8153400" y="1828800"/>
            <a:ext cx="2913797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5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V="1">
            <a:off x="1676400" y="2667000"/>
            <a:ext cx="11066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/>
              <a:t> 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304800"/>
            <a:ext cx="38100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8200" y="1524000"/>
            <a:ext cx="10668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প্রতিটি জীবের দল ও উপদল সম্বন্ধে জ্ঞান আহরন করা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alt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বজগতের ভিন্নতার প্রতি আলোকপাত করে আহরিত জ্ঞানকে</a:t>
            </a:r>
            <a:r>
              <a:rPr kumimoji="0" lang="en-US" altLang="en-US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সঠিকভাবে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সংরক্ষণ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 জ্ঞানকে সংক্ষিপ্তভাবে উপস্থাপন করা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প্রতিটি জীবকে শনাক্ত করে তার নামকরনের ব্যবস্থা করা</a:t>
            </a:r>
            <a:r>
              <a:rPr lang="en-US" alt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জীবজগৎ ও মানব কল্যাণে প্রয়োজনীয় জীবসমূহকে শনাক্ত করে তাদের সংরক্ষণ অথবা প্রজাতিগত সংখ্যা বৃদ্ধির ব্যবস্থা নেওয়া।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20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67000" y="1828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ট্যাক্সোনমি </a:t>
            </a:r>
            <a:r>
              <a:rPr lang="as-IN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Taxonomy)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04800" y="304800"/>
            <a:ext cx="3276600" cy="838200"/>
          </a:xfrm>
          <a:prstGeom prst="cloudCallout">
            <a:avLst>
              <a:gd name="adj1" fmla="val 31702"/>
              <a:gd name="adj2" fmla="val 9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810000"/>
            <a:ext cx="3352800" cy="2236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86351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0"/>
            <a:ext cx="693420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হুইটটেকার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H. Whittaker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1969</a:t>
            </a:r>
            <a:r>
              <a:rPr lang="bn-IN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জীবজগতকে পাঁচটি রাজ্য বা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Kingdom 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প্রস্তাব করেন।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6096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r="53510" b="29201"/>
          <a:stretch/>
        </p:blipFill>
        <p:spPr>
          <a:xfrm>
            <a:off x="8153400" y="3581400"/>
            <a:ext cx="2362201" cy="210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7740" r="1776" b="2712"/>
          <a:stretch/>
        </p:blipFill>
        <p:spPr>
          <a:xfrm>
            <a:off x="7086600" y="457200"/>
            <a:ext cx="439810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76800"/>
            <a:ext cx="1135380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মারগুলিস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Margulis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1974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Whittaker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বিন্যাসের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 ও বিস্তারিত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দেন। তিনি সমস্ত জীবজগৎ কে দুটি সুপার কিংডমে ভাগ করেন এবং পাঁচটি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দুটি সুপার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কিংডমে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আওতাভুক্ত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"/>
          <a:stretch/>
        </p:blipFill>
        <p:spPr>
          <a:xfrm>
            <a:off x="4343400" y="762000"/>
            <a:ext cx="6246173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011424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0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55060440"/>
              </p:ext>
            </p:extLst>
          </p:nvPr>
        </p:nvGraphicFramePr>
        <p:xfrm>
          <a:off x="1676400" y="381000"/>
          <a:ext cx="8763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0480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Prokaryota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।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আদিকোষ বিশিষ্ট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এককোষী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বীক্ষণিক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1242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Eukaryota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 কোষবিশিষ্ট 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এককোষী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বহুকোষী </a:t>
            </a: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এককভাবে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 কলোনি আকারে দলবদ্ধভাবে বাস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12192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1082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এককোষী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ফিলামেন্টাস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কলোনিয়াল। </a:t>
            </a:r>
            <a:endParaRPr lang="en-US" alt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 বস্তু 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</a:t>
            </a: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আছে।</a:t>
            </a:r>
            <a:endParaRPr lang="en-US" alt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কন্ড্রিয়া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এন্ডোপ্লাজমিক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জালিকা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 ও নিউক্লিয়ার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</a:t>
            </a: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 ন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বিভাজন দ্বিবিভাজন প্রক্রিয়ায় সম্পন্ন হয়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</a:t>
            </a: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 পদ্ধতিতে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61722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নীলাভ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সবুজ শৈবাল,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28600"/>
            <a:ext cx="3048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Monera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914400"/>
            <a:ext cx="1371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17909" r="24851" b="19657"/>
          <a:stretch/>
        </p:blipFill>
        <p:spPr>
          <a:xfrm>
            <a:off x="4038600" y="4800600"/>
            <a:ext cx="1981200" cy="121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r="25586" b="6661"/>
          <a:stretch/>
        </p:blipFill>
        <p:spPr>
          <a:xfrm>
            <a:off x="6705600" y="4800600"/>
            <a:ext cx="1981200" cy="121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2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1143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1043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এককোষী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বহুকোষী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কলোনিয়াল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ফিলামেন্টাস। </a:t>
            </a:r>
            <a:endParaRPr lang="en-US" alt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 বস্তু নিউক্লিয়ার পর্দা দ্বারা বেষ্টিত।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খাদ্যগ্রহণ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শোষণ, গ্রহণ বা ফটোসিনথেটিক।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মাইটেসিস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কোষ বিভাজনের মাধ্যমে অযৌন প্রজনন ঘটে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কনজুগেশনের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যৌন প্রজনন ঘটে।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গঠিত হয় না।</a:t>
            </a:r>
            <a:endParaRPr lang="en-US" alt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6172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অ্যামিবা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প্যারামেসিয়াম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alt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304800"/>
            <a:ext cx="2971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প্রোটিস্টা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(Protista)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8382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45720" rIns="25392" bIns="8252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45720" rIns="25392" bIns="8252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45720" rIns="25392" bIns="8252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anose="020B0502040204020203" pitchFamily="34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anose="020B0502040204020203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" t="3673" r="1727" b="9854"/>
          <a:stretch/>
        </p:blipFill>
        <p:spPr>
          <a:xfrm>
            <a:off x="5638800" y="4648200"/>
            <a:ext cx="2133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8" t="8667" r="10081" b="9647"/>
          <a:stretch/>
        </p:blipFill>
        <p:spPr>
          <a:xfrm>
            <a:off x="8382000" y="4648200"/>
            <a:ext cx="2133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42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1143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অধিকাংশই স্থলজ, মৃতজীবী বা পরজীবী।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এককোষী অথবা মাইসেলিয়াম দিয়ে গঠিত।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 কাইটিন বস্তু দিয়ে গঠিত।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খাদ্যগ্রহণ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শোষণ পদ্ধতিতে ঘটে।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ক্লোরোপ্লাস্ট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হ্যাপ্লয়েড স্পোর দিয়ে বংশ বৃদ্ধি ঘটে।</a:t>
            </a:r>
            <a:endParaRPr lang="en-US" alt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6096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মাশরুম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52400"/>
            <a:ext cx="2667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ফানজাই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Fungi)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7620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7433" r="22110" b="4934"/>
          <a:stretch/>
        </p:blipFill>
        <p:spPr>
          <a:xfrm>
            <a:off x="6096000" y="4572000"/>
            <a:ext cx="1447800" cy="1295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4" t="4498" r="12791" b="31291"/>
          <a:stretch/>
        </p:blipFill>
        <p:spPr>
          <a:xfrm>
            <a:off x="9677400" y="4572000"/>
            <a:ext cx="1447800" cy="1300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5935" r="42305" b="11394"/>
          <a:stretch/>
        </p:blipFill>
        <p:spPr>
          <a:xfrm>
            <a:off x="7924800" y="4572000"/>
            <a:ext cx="1378974" cy="1315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81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119216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 নিউক্লিয়াসযুক্ত সালোকসংশ্লেষণকারী উদ্ভিদ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টিস্যুতন্ত্র বিদ্যমান।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 হয় এবং তা থেকে ডিপ্লয়েড পর্যায় শুরু হয়।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স্থলজ তবে অসংখ্য জলজ প্রজাতি আছে।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যৌন জনন অ্যানাইসোগ্যামাস ধরনের।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আর্কিগোনিয়েট 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পুষ্পক 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5867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সবুজ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304800"/>
            <a:ext cx="2971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(Plantae)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9144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45720" rIns="25392" bIns="8252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45720" rIns="25392" bIns="8252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45720" rIns="25392" bIns="8252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anose="020B0502040204020203" pitchFamily="34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anose="020B0502040204020203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6"/>
          <a:stretch/>
        </p:blipFill>
        <p:spPr>
          <a:xfrm>
            <a:off x="8077200" y="3962400"/>
            <a:ext cx="2514600" cy="164312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43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381000"/>
            <a:ext cx="2057400" cy="838200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RUBAIYA_SULTANA_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524000"/>
            <a:ext cx="2834640" cy="2657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4495800"/>
            <a:ext cx="3581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SutonnyOMJ" pitchFamily="2" charset="0"/>
                <a:cs typeface="SutonnyOMJ" pitchFamily="2" charset="0"/>
              </a:rPr>
              <a:t>রুবাইয়া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সুলতানা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শিক্ষক  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হাফিজ আহমেদ উচ্চ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বিদ্যালয় কুমিল্লা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600200"/>
            <a:ext cx="3054700" cy="39624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47800" y="4495800"/>
            <a:ext cx="3276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10668000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23622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প্লানটির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3" b="6135"/>
          <a:stretch/>
        </p:blipFill>
        <p:spPr>
          <a:xfrm>
            <a:off x="762000" y="3429000"/>
            <a:ext cx="1828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b="7096"/>
          <a:stretch/>
        </p:blipFill>
        <p:spPr>
          <a:xfrm>
            <a:off x="3429000" y="3429000"/>
            <a:ext cx="18288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1" r="4377" b="5376"/>
          <a:stretch/>
        </p:blipFill>
        <p:spPr>
          <a:xfrm>
            <a:off x="6324600" y="3429000"/>
            <a:ext cx="1877962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3740" b="5673"/>
          <a:stretch/>
        </p:blipFill>
        <p:spPr>
          <a:xfrm>
            <a:off x="9075174" y="3429000"/>
            <a:ext cx="189025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1143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নিউক্লিয়াসবিশিষ্ট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বহুকোষী প্রাণী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কোষে কোন জড় কোষপ্রাচীর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 ও কোষ গহ্বর নাই। </a:t>
            </a:r>
            <a:endParaRPr lang="en-US" alt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হেটারোট্র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ফিক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পরভোজী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গলাধঃকরণ করে ও হজম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 জ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টিস্যুতন্ত্র বিদ্যমান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প্রধানত যৌন জননের মাধ্যমে বংশ বৃদ্ধি করে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ডিপ্লয়েড পুরুষ ও স্ত্রী প্রাণীর জননাঙ্গ থেকে হ্যাপ্লয়েড গ্যামেট উৎপন্ন হয়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বিকাশকালীন সময়ে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স্তর সৃষ্টি হয়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632249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প্রোটোজোয়া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মেরুদণ্ডী প্রাণী।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304800"/>
            <a:ext cx="3810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altLang="en-US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অ্যানিমেলিয়া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Animalia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838200"/>
            <a:ext cx="1371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45720" rIns="25392" bIns="8252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45720" rIns="25392" bIns="8252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45720" rIns="25392" bIns="8252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anose="020B0502040204020203" pitchFamily="34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anose="020B0502040204020203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45720" rIns="25392" bIns="8252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45720" rIns="25392" bIns="8252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45720" rIns="25392" bIns="8252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anose="020B0502040204020203" pitchFamily="34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anose="020B0502040204020203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45720" rIns="25392" bIns="8252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45720" rIns="25392" bIns="8252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943" r="-376" b="7774"/>
          <a:stretch/>
        </p:blipFill>
        <p:spPr>
          <a:xfrm>
            <a:off x="9372600" y="990600"/>
            <a:ext cx="2403480" cy="2485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705" r="6250" b="3181"/>
          <a:stretch/>
        </p:blipFill>
        <p:spPr>
          <a:xfrm>
            <a:off x="8153400" y="4267200"/>
            <a:ext cx="3667858" cy="19887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t="6229" r="17527" b="3671"/>
          <a:stretch/>
        </p:blipFill>
        <p:spPr>
          <a:xfrm>
            <a:off x="5486400" y="4267200"/>
            <a:ext cx="2286000" cy="1981200"/>
          </a:xfrm>
          <a:prstGeom prst="roundRect">
            <a:avLst>
              <a:gd name="adj" fmla="val 3606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35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00200" y="4876800"/>
            <a:ext cx="838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মধ্যে কোনটি উন্নত? ব্যাখ্যা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10690" r="43347" b="10271"/>
          <a:stretch/>
        </p:blipFill>
        <p:spPr>
          <a:xfrm>
            <a:off x="2514600" y="1219200"/>
            <a:ext cx="2318543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20040" r="10167" b="12845"/>
          <a:stretch/>
        </p:blipFill>
        <p:spPr>
          <a:xfrm>
            <a:off x="5791200" y="1219200"/>
            <a:ext cx="23622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24200" y="3733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733800"/>
            <a:ext cx="107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8686800" y="228600"/>
            <a:ext cx="3200400" cy="990600"/>
          </a:xfrm>
          <a:prstGeom prst="cloudCallout">
            <a:avLst>
              <a:gd name="adj1" fmla="val -31100"/>
              <a:gd name="adj2" fmla="val 9422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6214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9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1752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04800"/>
            <a:ext cx="19050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2514600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জীবটির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কী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ডায়াটম</a:t>
            </a:r>
            <a:endParaRPr lang="en-US" sz="28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প্যারামেসিয়াম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28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r="29845" b="14198"/>
          <a:stretch/>
        </p:blipFill>
        <p:spPr>
          <a:xfrm>
            <a:off x="3733800" y="1295400"/>
            <a:ext cx="1371600" cy="1125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4196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জীবজগ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রাজ্যে ভাগ করেন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Whittaker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Cavalier-Smith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Margulis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Lenius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1200" y="3352800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✓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1371600" y="4800600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✓</a:t>
            </a:r>
            <a:endParaRPr lang="en-US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352800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পরিবেশে প্রাপ্ত বিভিন্ন ধরনের উদ্ভিদের, শ্রেণিবিন্যাসের ভিত্তিতে একটি তালিকা তৈরি কর।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51899" r="7628" b="17563"/>
          <a:stretch/>
        </p:blipFill>
        <p:spPr>
          <a:xfrm>
            <a:off x="2438400" y="304800"/>
            <a:ext cx="6843253" cy="2094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1219200"/>
            <a:ext cx="2632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3352800" y="2057400"/>
            <a:ext cx="48768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609600" y="228600"/>
            <a:ext cx="3886200" cy="914400"/>
          </a:xfrm>
          <a:prstGeom prst="rightArrow">
            <a:avLst>
              <a:gd name="adj1" fmla="val 66422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0" r="5548" b="3493"/>
          <a:stretch/>
        </p:blipFill>
        <p:spPr>
          <a:xfrm>
            <a:off x="762000" y="1524000"/>
            <a:ext cx="3657600" cy="22521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9" b="-1736"/>
          <a:stretch/>
        </p:blipFill>
        <p:spPr>
          <a:xfrm>
            <a:off x="8610600" y="3962400"/>
            <a:ext cx="2479594" cy="2590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5" t="25807" r="28602" b="7383"/>
          <a:stretch/>
        </p:blipFill>
        <p:spPr>
          <a:xfrm>
            <a:off x="5181600" y="2514600"/>
            <a:ext cx="2667000" cy="3124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4572000" y="5410200"/>
            <a:ext cx="2590800" cy="685800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5181600"/>
            <a:ext cx="3741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as-IN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38200"/>
            <a:ext cx="5320553" cy="3768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52400"/>
            <a:ext cx="25908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362200"/>
            <a:ext cx="838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 উদ্দেশ্য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জীবজগৎ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জীবজগৎ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অন্তভূর্ক্ত জীবের বৈশিষ্ট্য সম্পর্কে বলতে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3352800" y="762000"/>
            <a:ext cx="5105400" cy="838200"/>
          </a:xfrm>
          <a:prstGeom prst="ribbon2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762000"/>
            <a:ext cx="162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7154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5422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ভিডি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য়ো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Classi New Trim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838200"/>
            <a:ext cx="11811000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1336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সুইডিস</a:t>
            </a:r>
            <a:r>
              <a:rPr lang="en-US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IN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ক্যারোলাস </a:t>
            </a:r>
            <a:r>
              <a:rPr lang="bn-IN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লিনিয়াস</a:t>
            </a:r>
            <a:r>
              <a:rPr lang="en-US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1707-1778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n-IN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 </a:t>
            </a:r>
            <a:r>
              <a:rPr lang="bn-IN" alt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পূর্ণ শ্রেণিবিন্যাসের</a:t>
            </a:r>
            <a:r>
              <a:rPr lang="en-US" alt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নামকরনের ভিত্তি প্রবর্তন </a:t>
            </a:r>
            <a:r>
              <a:rPr lang="bn-IN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381000"/>
            <a:ext cx="32004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শ্রেণিবিন্যাস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28800"/>
            <a:ext cx="2998043" cy="3612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52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 পর্যন্ত বিভিন্ন উদ্ভিদের প্রায় চার লক্ষ ও প্রাণীর প্রায় তের লক্ষ প্রজাতির নামকরন ও বর্ণনা করা 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তবে এ সংখ্যা চূড়ান্ত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b="2714"/>
          <a:stretch/>
        </p:blipFill>
        <p:spPr>
          <a:xfrm>
            <a:off x="2438400" y="3124200"/>
            <a:ext cx="2971800" cy="2805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124200"/>
            <a:ext cx="3048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19600" y="304800"/>
            <a:ext cx="32004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শ্রেণিবিন্যাস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0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রীতিনীতিসমূহ আলোচ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বিন্যাসবিদ্যা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 ট্যাক্সোনমি </a:t>
            </a:r>
            <a:r>
              <a:rPr lang="as-IN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Taxonomy)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18956" r="5737" b="6552"/>
          <a:stretch/>
        </p:blipFill>
        <p:spPr>
          <a:xfrm>
            <a:off x="2743200" y="4038600"/>
            <a:ext cx="6344265" cy="1651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43400" y="304800"/>
            <a:ext cx="31242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শ্রেণিবিন্যাস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8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3198</TotalTime>
  <Words>681</Words>
  <Application>Microsoft Office PowerPoint</Application>
  <PresentationFormat>Widescreen</PresentationFormat>
  <Paragraphs>123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inherit</vt:lpstr>
      <vt:lpstr>NikoshBAN</vt:lpstr>
      <vt:lpstr>Segoe UI Historic</vt:lpstr>
      <vt:lpstr>SutonnyOMJ</vt:lpstr>
      <vt:lpstr>Times New Roman</vt:lpstr>
      <vt:lpstr>Wingdings</vt:lpstr>
      <vt:lpstr>Office Theme</vt:lpstr>
      <vt:lpstr>PowerPoint Presentation</vt:lpstr>
      <vt:lpstr>পরিচিতি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7</dc:creator>
  <cp:lastModifiedBy>Dell</cp:lastModifiedBy>
  <cp:revision>539</cp:revision>
  <dcterms:created xsi:type="dcterms:W3CDTF">2006-08-16T00:00:00Z</dcterms:created>
  <dcterms:modified xsi:type="dcterms:W3CDTF">2021-07-24T05:49:40Z</dcterms:modified>
</cp:coreProperties>
</file>