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6" r:id="rId2"/>
    <p:sldId id="335" r:id="rId3"/>
    <p:sldId id="337" r:id="rId4"/>
    <p:sldId id="314" r:id="rId5"/>
    <p:sldId id="315" r:id="rId6"/>
    <p:sldId id="316" r:id="rId7"/>
    <p:sldId id="317" r:id="rId8"/>
    <p:sldId id="380" r:id="rId9"/>
    <p:sldId id="383" r:id="rId10"/>
    <p:sldId id="339" r:id="rId11"/>
    <p:sldId id="320" r:id="rId12"/>
    <p:sldId id="381" r:id="rId13"/>
    <p:sldId id="322" r:id="rId14"/>
    <p:sldId id="341" r:id="rId15"/>
    <p:sldId id="324" r:id="rId16"/>
    <p:sldId id="325" r:id="rId17"/>
    <p:sldId id="384" r:id="rId18"/>
    <p:sldId id="327" r:id="rId19"/>
    <p:sldId id="328" r:id="rId20"/>
    <p:sldId id="340" r:id="rId21"/>
    <p:sldId id="33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vKJEYP9u57ZT3b0anS9fQ==" hashData="PNgyxuzMOeMaNFeOATohTLEmwImyyCch0+QntRboRaRjRkvj8xof778DeI03Og5yBY1cNbUAZ3zx9Czd+Rq39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B"/>
    <a:srgbClr val="0000FF"/>
    <a:srgbClr val="FFE9A3"/>
    <a:srgbClr val="B3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96E99-71F9-44E1-BC6D-A8BFC3BE1915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B01F7-7EAE-4657-85EE-63C57EC84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7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E7CEC-7DB7-4A2D-BE6B-FF14E0F6B7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9866" y="-24239"/>
            <a:ext cx="12197792" cy="6896563"/>
          </a:xfrm>
          <a:prstGeom prst="frame">
            <a:avLst>
              <a:gd name="adj1" fmla="val 3712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1"/>
          <p:cNvSpPr txBox="1"/>
          <p:nvPr userDrawn="1"/>
        </p:nvSpPr>
        <p:spPr>
          <a:xfrm>
            <a:off x="1295400" y="6553200"/>
            <a:ext cx="1006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cap="none" spc="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দুলাহার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800" b="0" cap="none" spc="0" baseline="0" dirty="0" err="1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800" b="0" cap="none" spc="0" baseline="0" dirty="0" smtClean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০১৭১৭৫৪৮০২০ </a:t>
            </a:r>
            <a:endParaRPr lang="en-US" sz="18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1"/>
          <p:cNvSpPr txBox="1">
            <a:spLocks/>
          </p:cNvSpPr>
          <p:nvPr userDrawn="1"/>
        </p:nvSpPr>
        <p:spPr>
          <a:xfrm>
            <a:off x="222160" y="-74447"/>
            <a:ext cx="21464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b="1" cap="none" spc="0" smtClean="0">
                <a:ln w="0"/>
                <a:solidFill>
                  <a:srgbClr val="002060"/>
                </a:solidFill>
                <a:effectLst/>
                <a:latin typeface="+mj-lt"/>
              </a:rPr>
              <a:pPr/>
              <a:t>24-Jul-21 8:03 PM</a:t>
            </a:fld>
            <a:endParaRPr lang="en-US" b="1" cap="none" spc="0" dirty="0">
              <a:ln w="0"/>
              <a:solidFill>
                <a:srgbClr val="002060"/>
              </a:solidFill>
              <a:effectLst/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58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7" Type="http://schemas.openxmlformats.org/officeDocument/2006/relationships/image" Target="../media/image64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gif"/><Relationship Id="rId5" Type="http://schemas.openxmlformats.org/officeDocument/2006/relationships/image" Target="../media/image62.jpeg"/><Relationship Id="rId4" Type="http://schemas.openxmlformats.org/officeDocument/2006/relationships/image" Target="../media/image6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0" Type="http://schemas.microsoft.com/office/2007/relationships/hdphoto" Target="../media/hdphoto4.wdp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gif"/><Relationship Id="rId5" Type="http://schemas.microsoft.com/office/2007/relationships/hdphoto" Target="../media/hdphoto5.wdp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g"/><Relationship Id="rId4" Type="http://schemas.openxmlformats.org/officeDocument/2006/relationships/image" Target="../media/image8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01F9D1-5178-45F4-B1B4-705FD9E048BC}"/>
              </a:ext>
            </a:extLst>
          </p:cNvPr>
          <p:cNvSpPr txBox="1"/>
          <p:nvPr/>
        </p:nvSpPr>
        <p:spPr>
          <a:xfrm>
            <a:off x="1879209" y="1654134"/>
            <a:ext cx="8013989" cy="1415763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280"/>
              </a:avLst>
            </a:prstTxWarp>
            <a:spAutoFit/>
          </a:bodyPr>
          <a:lstStyle/>
          <a:p>
            <a:pPr algn="ctr"/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8656" b="1" dirty="0" err="1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8656" b="1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656" b="1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656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9163" y="461257"/>
            <a:ext cx="870238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10366186" y="5382153"/>
            <a:ext cx="1185077" cy="129280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9841" y="5460273"/>
            <a:ext cx="1293223" cy="113656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0F38B-A641-4E71-835D-2459DAE176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550" y="3437312"/>
            <a:ext cx="2667000" cy="31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00" y="2895600"/>
            <a:ext cx="1679224" cy="2831494"/>
            <a:chOff x="1371600" y="1499073"/>
            <a:chExt cx="1700214" cy="30333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" name="Notched Right Arrow 29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51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346" b="1" dirty="0"/>
              </a:p>
            </p:txBody>
          </p:sp>
        </p:grpSp>
      </p:grpSp>
      <p:pic>
        <p:nvPicPr>
          <p:cNvPr id="15" name="Picture 14" descr="Baby_Boy_Girl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894405" y="438985"/>
            <a:ext cx="1248922" cy="2348523"/>
          </a:xfrm>
          <a:prstGeom prst="rect">
            <a:avLst/>
          </a:prstGeom>
        </p:spPr>
      </p:pic>
      <p:pic>
        <p:nvPicPr>
          <p:cNvPr id="17" name="Picture 16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531" y="435971"/>
            <a:ext cx="1182729" cy="23485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174A56-CAC8-4F69-871A-3CB14F48D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959" y="1682266"/>
            <a:ext cx="3373080" cy="39374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BA13B3-21EF-4B1D-9D83-A9FA091BB7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992" y="2308002"/>
            <a:ext cx="3151339" cy="31513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9EBC49-2666-41DA-86B0-3C0194516689}"/>
              </a:ext>
            </a:extLst>
          </p:cNvPr>
          <p:cNvSpPr txBox="1"/>
          <p:nvPr/>
        </p:nvSpPr>
        <p:spPr>
          <a:xfrm>
            <a:off x="685800" y="5830669"/>
            <a:ext cx="1112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জিতবে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969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9596 -0.0020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9518 0.0023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F4B700-552A-4C62-BFD7-68D302B9E5CB}"/>
              </a:ext>
            </a:extLst>
          </p:cNvPr>
          <p:cNvSpPr txBox="1"/>
          <p:nvPr/>
        </p:nvSpPr>
        <p:spPr>
          <a:xfrm>
            <a:off x="4391509" y="355600"/>
            <a:ext cx="3408979" cy="814033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8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8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8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40E10-AE8D-4E18-9877-3EF8E5D44291}"/>
              </a:ext>
            </a:extLst>
          </p:cNvPr>
          <p:cNvSpPr txBox="1"/>
          <p:nvPr/>
        </p:nvSpPr>
        <p:spPr>
          <a:xfrm>
            <a:off x="1010651" y="1886953"/>
            <a:ext cx="10951632" cy="1060254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২, ৩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D271754-2781-492F-BB53-4904128B0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38336"/>
              </p:ext>
            </p:extLst>
          </p:nvPr>
        </p:nvGraphicFramePr>
        <p:xfrm>
          <a:off x="1010651" y="3733800"/>
          <a:ext cx="10170694" cy="135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681">
                  <a:extLst>
                    <a:ext uri="{9D8B030D-6E8A-4147-A177-3AD203B41FA5}">
                      <a16:colId xmlns:a16="http://schemas.microsoft.com/office/drawing/2014/main" val="3749828077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val="810296300"/>
                    </a:ext>
                  </a:extLst>
                </a:gridCol>
                <a:gridCol w="1286933">
                  <a:extLst>
                    <a:ext uri="{9D8B030D-6E8A-4147-A177-3AD203B41FA5}">
                      <a16:colId xmlns:a16="http://schemas.microsoft.com/office/drawing/2014/main" val="1123574400"/>
                    </a:ext>
                  </a:extLst>
                </a:gridCol>
                <a:gridCol w="1106014">
                  <a:extLst>
                    <a:ext uri="{9D8B030D-6E8A-4147-A177-3AD203B41FA5}">
                      <a16:colId xmlns:a16="http://schemas.microsoft.com/office/drawing/2014/main" val="3334924542"/>
                    </a:ext>
                  </a:extLst>
                </a:gridCol>
                <a:gridCol w="1187115">
                  <a:extLst>
                    <a:ext uri="{9D8B030D-6E8A-4147-A177-3AD203B41FA5}">
                      <a16:colId xmlns:a16="http://schemas.microsoft.com/office/drawing/2014/main" val="2990042158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1930202754"/>
                    </a:ext>
                  </a:extLst>
                </a:gridCol>
              </a:tblGrid>
              <a:tr h="59244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গণনাকারী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78471"/>
                  </a:ext>
                </a:extLst>
              </a:tr>
              <a:tr h="71781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ক্রমবাচক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6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endParaRPr lang="en-US" sz="36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দ্বিতীয়</a:t>
                      </a:r>
                      <a:endParaRPr lang="en-US" sz="36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তৃতীয়</a:t>
                      </a:r>
                      <a:endParaRPr lang="en-US" sz="36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endParaRPr lang="en-US" sz="36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endParaRPr lang="en-US" sz="36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1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5072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BDEFC0-37AC-41BE-B2A2-A1F062E120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117" y="2375094"/>
            <a:ext cx="3498814" cy="2691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39D913-861A-483E-AE9C-5586DC7C72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818" y="2650770"/>
            <a:ext cx="2508499" cy="2253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3F1391-BCCD-40DD-9426-F4A21881F9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92443" y="2733456"/>
            <a:ext cx="1946357" cy="1946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5BE0F-6BDA-48CB-8037-D930FFC46B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4498" y="3333826"/>
            <a:ext cx="2516657" cy="1158608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9CC512A2-9D94-4E77-9F90-F3BA2F5A0E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0045" y="2842140"/>
            <a:ext cx="1647830" cy="15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4D12A0-52BD-4F38-BD20-E9ED3EAFBFD6}"/>
              </a:ext>
            </a:extLst>
          </p:cNvPr>
          <p:cNvSpPr txBox="1"/>
          <p:nvPr/>
        </p:nvSpPr>
        <p:spPr>
          <a:xfrm>
            <a:off x="4471526" y="320083"/>
            <a:ext cx="3408979" cy="814033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8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8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8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triped Right Arrow 17">
            <a:extLst>
              <a:ext uri="{FF2B5EF4-FFF2-40B4-BE49-F238E27FC236}">
                <a16:creationId xmlns:a16="http://schemas.microsoft.com/office/drawing/2014/main" id="{4BE3204A-0B74-4ACA-B291-5232918DE628}"/>
              </a:ext>
            </a:extLst>
          </p:cNvPr>
          <p:cNvSpPr/>
          <p:nvPr/>
        </p:nvSpPr>
        <p:spPr>
          <a:xfrm>
            <a:off x="1366839" y="5034416"/>
            <a:ext cx="597017" cy="347534"/>
          </a:xfrm>
          <a:prstGeom prst="stripedRightArrow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7AF0E-C73F-4AC4-BBB4-2DBC00C4DC9D}"/>
              </a:ext>
            </a:extLst>
          </p:cNvPr>
          <p:cNvSpPr txBox="1"/>
          <p:nvPr/>
        </p:nvSpPr>
        <p:spPr>
          <a:xfrm>
            <a:off x="304800" y="4567408"/>
            <a:ext cx="1038759" cy="1200329"/>
          </a:xfrm>
          <a:prstGeom prst="rect">
            <a:avLst/>
          </a:prstGeom>
          <a:solidFill>
            <a:srgbClr val="FFFF8B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Striped Right Arrow 23">
            <a:extLst>
              <a:ext uri="{FF2B5EF4-FFF2-40B4-BE49-F238E27FC236}">
                <a16:creationId xmlns:a16="http://schemas.microsoft.com/office/drawing/2014/main" id="{E6AEFE92-E361-41BA-B413-FA8A7B935D36}"/>
              </a:ext>
            </a:extLst>
          </p:cNvPr>
          <p:cNvSpPr/>
          <p:nvPr/>
        </p:nvSpPr>
        <p:spPr>
          <a:xfrm>
            <a:off x="3276600" y="4939552"/>
            <a:ext cx="595933" cy="415746"/>
          </a:xfrm>
          <a:prstGeom prst="stripedRightArrow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riped Right Arrow 24">
            <a:extLst>
              <a:ext uri="{FF2B5EF4-FFF2-40B4-BE49-F238E27FC236}">
                <a16:creationId xmlns:a16="http://schemas.microsoft.com/office/drawing/2014/main" id="{01972BEF-2A48-4DD6-8D15-8E517BD165A4}"/>
              </a:ext>
            </a:extLst>
          </p:cNvPr>
          <p:cNvSpPr/>
          <p:nvPr/>
        </p:nvSpPr>
        <p:spPr>
          <a:xfrm>
            <a:off x="5410201" y="4960667"/>
            <a:ext cx="575616" cy="373516"/>
          </a:xfrm>
          <a:prstGeom prst="stripedRightArrow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iped Right Arrow 25">
            <a:extLst>
              <a:ext uri="{FF2B5EF4-FFF2-40B4-BE49-F238E27FC236}">
                <a16:creationId xmlns:a16="http://schemas.microsoft.com/office/drawing/2014/main" id="{5A0B25BA-F85A-40AB-BB45-017FB1772629}"/>
              </a:ext>
            </a:extLst>
          </p:cNvPr>
          <p:cNvSpPr/>
          <p:nvPr/>
        </p:nvSpPr>
        <p:spPr>
          <a:xfrm>
            <a:off x="7281581" y="4953249"/>
            <a:ext cx="643219" cy="347595"/>
          </a:xfrm>
          <a:prstGeom prst="stripedRightArrow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riped Right Arrow 26">
            <a:extLst>
              <a:ext uri="{FF2B5EF4-FFF2-40B4-BE49-F238E27FC236}">
                <a16:creationId xmlns:a16="http://schemas.microsoft.com/office/drawing/2014/main" id="{FA8AC00E-BD65-43B0-87F2-C1214F379743}"/>
              </a:ext>
            </a:extLst>
          </p:cNvPr>
          <p:cNvSpPr/>
          <p:nvPr/>
        </p:nvSpPr>
        <p:spPr>
          <a:xfrm>
            <a:off x="9385338" y="4961077"/>
            <a:ext cx="764389" cy="420873"/>
          </a:xfrm>
          <a:prstGeom prst="stripedRightArrow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riped Right Arrow 33">
            <a:extLst>
              <a:ext uri="{FF2B5EF4-FFF2-40B4-BE49-F238E27FC236}">
                <a16:creationId xmlns:a16="http://schemas.microsoft.com/office/drawing/2014/main" id="{54884207-8CC1-492D-9930-1F61BD9C29D9}"/>
              </a:ext>
            </a:extLst>
          </p:cNvPr>
          <p:cNvSpPr/>
          <p:nvPr/>
        </p:nvSpPr>
        <p:spPr>
          <a:xfrm flipH="1">
            <a:off x="10224405" y="5616232"/>
            <a:ext cx="550827" cy="366103"/>
          </a:xfrm>
          <a:prstGeom prst="stripedRight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7DAA3F-F57A-47A1-8601-E634DA086796}"/>
              </a:ext>
            </a:extLst>
          </p:cNvPr>
          <p:cNvSpPr txBox="1"/>
          <p:nvPr/>
        </p:nvSpPr>
        <p:spPr>
          <a:xfrm flipH="1">
            <a:off x="10820400" y="5124271"/>
            <a:ext cx="1021953" cy="1200329"/>
          </a:xfrm>
          <a:prstGeom prst="rect">
            <a:avLst/>
          </a:prstGeom>
          <a:solidFill>
            <a:srgbClr val="FFFF8B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Striped Right Arrow 39">
            <a:extLst>
              <a:ext uri="{FF2B5EF4-FFF2-40B4-BE49-F238E27FC236}">
                <a16:creationId xmlns:a16="http://schemas.microsoft.com/office/drawing/2014/main" id="{3E05E329-5D69-47AD-AF7C-89046686D1BC}"/>
              </a:ext>
            </a:extLst>
          </p:cNvPr>
          <p:cNvSpPr/>
          <p:nvPr/>
        </p:nvSpPr>
        <p:spPr>
          <a:xfrm flipH="1">
            <a:off x="8342146" y="5520955"/>
            <a:ext cx="573254" cy="409575"/>
          </a:xfrm>
          <a:prstGeom prst="stripedRight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riped Right Arrow 40">
            <a:extLst>
              <a:ext uri="{FF2B5EF4-FFF2-40B4-BE49-F238E27FC236}">
                <a16:creationId xmlns:a16="http://schemas.microsoft.com/office/drawing/2014/main" id="{E01A6428-FFDB-4EB1-AB74-00F40DD3D211}"/>
              </a:ext>
            </a:extLst>
          </p:cNvPr>
          <p:cNvSpPr/>
          <p:nvPr/>
        </p:nvSpPr>
        <p:spPr>
          <a:xfrm flipH="1">
            <a:off x="6280580" y="5538542"/>
            <a:ext cx="577420" cy="393473"/>
          </a:xfrm>
          <a:prstGeom prst="stripedRight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riped Right Arrow 41">
            <a:extLst>
              <a:ext uri="{FF2B5EF4-FFF2-40B4-BE49-F238E27FC236}">
                <a16:creationId xmlns:a16="http://schemas.microsoft.com/office/drawing/2014/main" id="{314DB364-9FA5-49C2-9AA9-94B7DC1E9E7B}"/>
              </a:ext>
            </a:extLst>
          </p:cNvPr>
          <p:cNvSpPr/>
          <p:nvPr/>
        </p:nvSpPr>
        <p:spPr>
          <a:xfrm flipH="1">
            <a:off x="4211768" y="5530729"/>
            <a:ext cx="588832" cy="354223"/>
          </a:xfrm>
          <a:prstGeom prst="stripedRight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riped Right Arrow 42">
            <a:extLst>
              <a:ext uri="{FF2B5EF4-FFF2-40B4-BE49-F238E27FC236}">
                <a16:creationId xmlns:a16="http://schemas.microsoft.com/office/drawing/2014/main" id="{8D547C2A-7588-4D2C-BF9A-CB7C8C1EA0E5}"/>
              </a:ext>
            </a:extLst>
          </p:cNvPr>
          <p:cNvSpPr/>
          <p:nvPr/>
        </p:nvSpPr>
        <p:spPr>
          <a:xfrm flipH="1">
            <a:off x="2122501" y="5538974"/>
            <a:ext cx="620699" cy="443361"/>
          </a:xfrm>
          <a:prstGeom prst="stripedRight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967892" y="4780967"/>
            <a:ext cx="1273375" cy="773212"/>
            <a:chOff x="2120291" y="4780967"/>
            <a:chExt cx="1499209" cy="773212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0F829944-A9FA-442D-BB6C-E2DC05E3852C}"/>
                </a:ext>
              </a:extLst>
            </p:cNvPr>
            <p:cNvSpPr/>
            <p:nvPr/>
          </p:nvSpPr>
          <p:spPr>
            <a:xfrm>
              <a:off x="2120291" y="4780967"/>
              <a:ext cx="1499209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5E4F75C-BD90-4B38-8365-EF8543AEF600}"/>
                </a:ext>
              </a:extLst>
            </p:cNvPr>
            <p:cNvSpPr txBox="1"/>
            <p:nvPr/>
          </p:nvSpPr>
          <p:spPr>
            <a:xfrm>
              <a:off x="2258542" y="4858106"/>
              <a:ext cx="1195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06518" y="4746934"/>
            <a:ext cx="1427483" cy="773212"/>
            <a:chOff x="4140459" y="4746934"/>
            <a:chExt cx="1612641" cy="773212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14C1EA6C-5706-44B8-886D-AC8A16C2884F}"/>
                </a:ext>
              </a:extLst>
            </p:cNvPr>
            <p:cNvSpPr/>
            <p:nvPr/>
          </p:nvSpPr>
          <p:spPr>
            <a:xfrm>
              <a:off x="4140459" y="4746934"/>
              <a:ext cx="1612641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BFBB2BB-B9AD-4AA2-8C64-684A61A013C3}"/>
                </a:ext>
              </a:extLst>
            </p:cNvPr>
            <p:cNvSpPr txBox="1"/>
            <p:nvPr/>
          </p:nvSpPr>
          <p:spPr>
            <a:xfrm>
              <a:off x="4140459" y="4841488"/>
              <a:ext cx="1195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19801" y="4726141"/>
            <a:ext cx="1342409" cy="778045"/>
            <a:chOff x="6286499" y="4726141"/>
            <a:chExt cx="1557975" cy="778045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050556E3-BC96-4C6C-9205-0AAC010CCE3A}"/>
                </a:ext>
              </a:extLst>
            </p:cNvPr>
            <p:cNvSpPr/>
            <p:nvPr/>
          </p:nvSpPr>
          <p:spPr>
            <a:xfrm>
              <a:off x="6286499" y="4726141"/>
              <a:ext cx="1557975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4E0FF4-2E41-4658-A9E2-1DAE8ED47082}"/>
                </a:ext>
              </a:extLst>
            </p:cNvPr>
            <p:cNvSpPr txBox="1"/>
            <p:nvPr/>
          </p:nvSpPr>
          <p:spPr>
            <a:xfrm>
              <a:off x="6348266" y="4857855"/>
              <a:ext cx="1195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তৃতীয়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18700" y="4760819"/>
            <a:ext cx="1431913" cy="773212"/>
            <a:chOff x="8397600" y="4760819"/>
            <a:chExt cx="1470300" cy="773212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D3401884-7B95-4CF6-AE0E-B15F4935F92A}"/>
                </a:ext>
              </a:extLst>
            </p:cNvPr>
            <p:cNvSpPr/>
            <p:nvPr/>
          </p:nvSpPr>
          <p:spPr>
            <a:xfrm>
              <a:off x="8397600" y="4760819"/>
              <a:ext cx="1470300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D72B1E4-6EDF-4CFE-A0F1-5E6114B10AA8}"/>
                </a:ext>
              </a:extLst>
            </p:cNvPr>
            <p:cNvSpPr txBox="1"/>
            <p:nvPr/>
          </p:nvSpPr>
          <p:spPr>
            <a:xfrm>
              <a:off x="8511346" y="4848347"/>
              <a:ext cx="11417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134600" y="4746934"/>
            <a:ext cx="1271734" cy="773212"/>
            <a:chOff x="10463066" y="4746934"/>
            <a:chExt cx="1271734" cy="773212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7F3939D9-84E1-4D5F-85E2-E4FA89A2ACF9}"/>
                </a:ext>
              </a:extLst>
            </p:cNvPr>
            <p:cNvSpPr/>
            <p:nvPr/>
          </p:nvSpPr>
          <p:spPr>
            <a:xfrm>
              <a:off x="10488197" y="4746934"/>
              <a:ext cx="1246603" cy="773212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F1F5657-383F-465B-AC3C-D0E02266557C}"/>
                </a:ext>
              </a:extLst>
            </p:cNvPr>
            <p:cNvSpPr txBox="1"/>
            <p:nvPr/>
          </p:nvSpPr>
          <p:spPr>
            <a:xfrm>
              <a:off x="10463066" y="4840069"/>
              <a:ext cx="1195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91602" y="5349241"/>
            <a:ext cx="1331953" cy="814526"/>
            <a:chOff x="8704018" y="5971910"/>
            <a:chExt cx="1467137" cy="814526"/>
          </a:xfrm>
        </p:grpSpPr>
        <p:sp>
          <p:nvSpPr>
            <p:cNvPr id="44" name="Arrow: Pentagon 43">
              <a:extLst>
                <a:ext uri="{FF2B5EF4-FFF2-40B4-BE49-F238E27FC236}">
                  <a16:creationId xmlns:a16="http://schemas.microsoft.com/office/drawing/2014/main" id="{D3860E17-12A3-4105-B73F-A8C438CFD834}"/>
                </a:ext>
              </a:extLst>
            </p:cNvPr>
            <p:cNvSpPr/>
            <p:nvPr/>
          </p:nvSpPr>
          <p:spPr>
            <a:xfrm flipH="1">
              <a:off x="8704018" y="5971910"/>
              <a:ext cx="1367986" cy="814526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2AEAAF4-0784-426E-858B-1BD7BEB5211A}"/>
                </a:ext>
              </a:extLst>
            </p:cNvPr>
            <p:cNvSpPr txBox="1"/>
            <p:nvPr/>
          </p:nvSpPr>
          <p:spPr>
            <a:xfrm>
              <a:off x="9134965" y="6056007"/>
              <a:ext cx="1036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98500" y="5313389"/>
            <a:ext cx="1559699" cy="814526"/>
            <a:chOff x="6591163" y="5936058"/>
            <a:chExt cx="1592378" cy="814526"/>
          </a:xfrm>
        </p:grpSpPr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36790FE5-F7BA-47AA-A174-3478E6B45C62}"/>
                </a:ext>
              </a:extLst>
            </p:cNvPr>
            <p:cNvSpPr/>
            <p:nvPr/>
          </p:nvSpPr>
          <p:spPr>
            <a:xfrm flipH="1">
              <a:off x="6591163" y="5936058"/>
              <a:ext cx="1485900" cy="814526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194B128-9591-4740-8CA6-6214B3045F2B}"/>
                </a:ext>
              </a:extLst>
            </p:cNvPr>
            <p:cNvSpPr txBox="1"/>
            <p:nvPr/>
          </p:nvSpPr>
          <p:spPr>
            <a:xfrm>
              <a:off x="6946033" y="6034781"/>
              <a:ext cx="1237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64389" y="5291485"/>
            <a:ext cx="1384011" cy="814526"/>
            <a:chOff x="4552808" y="5914154"/>
            <a:chExt cx="1466855" cy="814526"/>
          </a:xfrm>
        </p:grpSpPr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3E2B4BD2-1627-4935-8995-11D8DE3F4446}"/>
                </a:ext>
              </a:extLst>
            </p:cNvPr>
            <p:cNvSpPr/>
            <p:nvPr/>
          </p:nvSpPr>
          <p:spPr>
            <a:xfrm flipH="1">
              <a:off x="4552808" y="5914154"/>
              <a:ext cx="1466855" cy="814526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7EF714A-C7A3-4EC2-A08E-BDF9601D3530}"/>
                </a:ext>
              </a:extLst>
            </p:cNvPr>
            <p:cNvSpPr txBox="1"/>
            <p:nvPr/>
          </p:nvSpPr>
          <p:spPr>
            <a:xfrm>
              <a:off x="4910699" y="6007343"/>
              <a:ext cx="10646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তৃতীয়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28788" y="5328016"/>
            <a:ext cx="1362212" cy="814526"/>
            <a:chOff x="2478195" y="5950685"/>
            <a:chExt cx="1453803" cy="814526"/>
          </a:xfrm>
        </p:grpSpPr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B5DECA90-0E22-4390-AA12-0B4465BBD690}"/>
                </a:ext>
              </a:extLst>
            </p:cNvPr>
            <p:cNvSpPr/>
            <p:nvPr/>
          </p:nvSpPr>
          <p:spPr>
            <a:xfrm flipH="1">
              <a:off x="2478195" y="5950685"/>
              <a:ext cx="1453803" cy="814526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8424238-5124-4ED1-B3A4-E64ECA27C3F3}"/>
                </a:ext>
              </a:extLst>
            </p:cNvPr>
            <p:cNvSpPr txBox="1"/>
            <p:nvPr/>
          </p:nvSpPr>
          <p:spPr>
            <a:xfrm>
              <a:off x="2904775" y="6034781"/>
              <a:ext cx="9626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00868" y="5313389"/>
            <a:ext cx="1408932" cy="814526"/>
            <a:chOff x="457200" y="5936058"/>
            <a:chExt cx="1408932" cy="814526"/>
          </a:xfrm>
        </p:grpSpPr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BD9DBE9C-1595-4CC2-8CD0-4D78795A94EE}"/>
                </a:ext>
              </a:extLst>
            </p:cNvPr>
            <p:cNvSpPr/>
            <p:nvPr/>
          </p:nvSpPr>
          <p:spPr>
            <a:xfrm flipH="1">
              <a:off x="457200" y="5936058"/>
              <a:ext cx="1333363" cy="814526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1018FBD-1D3E-4A69-89F0-409396C9DD04}"/>
                </a:ext>
              </a:extLst>
            </p:cNvPr>
            <p:cNvSpPr txBox="1"/>
            <p:nvPr/>
          </p:nvSpPr>
          <p:spPr>
            <a:xfrm>
              <a:off x="765891" y="6014151"/>
              <a:ext cx="1100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487112" y="1905000"/>
            <a:ext cx="1260763" cy="7599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49406" y="1905655"/>
            <a:ext cx="1260763" cy="7599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1BDEFC0-37AC-41BE-B2A2-A1F062E120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659" y="2529250"/>
            <a:ext cx="3498814" cy="269139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D39D913-861A-483E-AE9C-5586DC7C72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60" y="2804926"/>
            <a:ext cx="2508499" cy="22535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23F1391-BCCD-40DD-9426-F4A21881F9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88985" y="2887612"/>
            <a:ext cx="1946357" cy="194635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DC5BE0F-6BDA-48CB-8037-D930FFC46B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51040" y="3487982"/>
            <a:ext cx="2516657" cy="1158608"/>
          </a:xfrm>
          <a:prstGeom prst="rect">
            <a:avLst/>
          </a:prstGeom>
        </p:spPr>
      </p:pic>
      <p:pic>
        <p:nvPicPr>
          <p:cNvPr id="64" name="Picture 7">
            <a:extLst>
              <a:ext uri="{FF2B5EF4-FFF2-40B4-BE49-F238E27FC236}">
                <a16:creationId xmlns:a16="http://schemas.microsoft.com/office/drawing/2014/main" id="{9CC512A2-9D94-4E77-9F90-F3BA2F5A0E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587" y="2996296"/>
            <a:ext cx="1647830" cy="15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ounded Rectangle 64"/>
          <p:cNvSpPr/>
          <p:nvPr/>
        </p:nvSpPr>
        <p:spPr>
          <a:xfrm>
            <a:off x="2681344" y="1394653"/>
            <a:ext cx="6033329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</a:t>
            </a:r>
            <a:r>
              <a:rPr lang="en-US" sz="320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962400" y="1371600"/>
            <a:ext cx="3643097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2709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7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000"/>
                            </p:stCondLst>
                            <p:childTnLst>
                              <p:par>
                                <p:cTn id="20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6" grpId="0" animBg="1"/>
      <p:bldP spid="6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4" grpId="0" animBg="1"/>
      <p:bldP spid="35" grpId="0" animBg="1"/>
      <p:bldP spid="40" grpId="0" animBg="1"/>
      <p:bldP spid="41" grpId="0" animBg="1"/>
      <p:bldP spid="42" grpId="0" animBg="1"/>
      <p:bldP spid="43" grpId="0" animBg="1"/>
      <p:bldP spid="51" grpId="0" animBg="1"/>
      <p:bldP spid="57" grpId="0" animBg="1"/>
      <p:bldP spid="57" grpId="1" animBg="1"/>
      <p:bldP spid="65" grpId="0" animBg="1"/>
      <p:bldP spid="65" grpId="1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1E492-EEBC-4B16-89A0-97823313C0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36" y="896392"/>
            <a:ext cx="1860296" cy="2377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ACE9E-F697-4F0E-A579-F48E9A8104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532" y="850718"/>
            <a:ext cx="2472146" cy="2472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F6EE33-56C5-4888-ABDE-443BD70981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69" y="963339"/>
            <a:ext cx="1733344" cy="2359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F6FCE5-E7C5-4801-9927-319106F1DA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89395" y="1017261"/>
            <a:ext cx="1662624" cy="2359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96B97F-3F87-4048-86B9-8FE8B73DC4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082202" y="896392"/>
            <a:ext cx="1998404" cy="25326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CCD713-A9CD-484A-A585-EC74E8A21C76}"/>
              </a:ext>
            </a:extLst>
          </p:cNvPr>
          <p:cNvSpPr txBox="1"/>
          <p:nvPr/>
        </p:nvSpPr>
        <p:spPr>
          <a:xfrm>
            <a:off x="3580483" y="4287792"/>
            <a:ext cx="1104705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841D1C-A1CF-4BE0-B700-D738B354AF5C}"/>
              </a:ext>
            </a:extLst>
          </p:cNvPr>
          <p:cNvSpPr txBox="1"/>
          <p:nvPr/>
        </p:nvSpPr>
        <p:spPr>
          <a:xfrm>
            <a:off x="1561742" y="4287792"/>
            <a:ext cx="903566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E15D0F-9D89-4C20-B25E-5496D3A2CED7}"/>
              </a:ext>
            </a:extLst>
          </p:cNvPr>
          <p:cNvSpPr txBox="1"/>
          <p:nvPr/>
        </p:nvSpPr>
        <p:spPr>
          <a:xfrm>
            <a:off x="7679451" y="4287792"/>
            <a:ext cx="100289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0CC7B3-968B-4259-934F-3858F1E56054}"/>
              </a:ext>
            </a:extLst>
          </p:cNvPr>
          <p:cNvSpPr txBox="1"/>
          <p:nvPr/>
        </p:nvSpPr>
        <p:spPr>
          <a:xfrm>
            <a:off x="9697205" y="4287792"/>
            <a:ext cx="100289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1C81E3-6E36-4264-A4A7-83C9AE9E561C}"/>
              </a:ext>
            </a:extLst>
          </p:cNvPr>
          <p:cNvSpPr txBox="1"/>
          <p:nvPr/>
        </p:nvSpPr>
        <p:spPr>
          <a:xfrm>
            <a:off x="5629968" y="4287792"/>
            <a:ext cx="103462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4AF1E1-0348-41B2-9805-D00E03C4CA88}"/>
              </a:ext>
            </a:extLst>
          </p:cNvPr>
          <p:cNvSpPr txBox="1"/>
          <p:nvPr/>
        </p:nvSpPr>
        <p:spPr>
          <a:xfrm>
            <a:off x="1626750" y="3464991"/>
            <a:ext cx="83855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C7E945-46EB-46DF-969B-07BB317BF813}"/>
              </a:ext>
            </a:extLst>
          </p:cNvPr>
          <p:cNvSpPr txBox="1"/>
          <p:nvPr/>
        </p:nvSpPr>
        <p:spPr>
          <a:xfrm>
            <a:off x="3586308" y="3464991"/>
            <a:ext cx="83855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EC89AE-3F9F-4F3A-99C8-B662EC060F78}"/>
              </a:ext>
            </a:extLst>
          </p:cNvPr>
          <p:cNvSpPr txBox="1"/>
          <p:nvPr/>
        </p:nvSpPr>
        <p:spPr>
          <a:xfrm>
            <a:off x="5685556" y="3464991"/>
            <a:ext cx="83855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7FCCB8-5E3A-49DE-8CBF-24480AA08A68}"/>
              </a:ext>
            </a:extLst>
          </p:cNvPr>
          <p:cNvSpPr txBox="1"/>
          <p:nvPr/>
        </p:nvSpPr>
        <p:spPr>
          <a:xfrm>
            <a:off x="7784803" y="3464991"/>
            <a:ext cx="67180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FEC5AB-7A52-46ED-97D8-8D98991E881E}"/>
              </a:ext>
            </a:extLst>
          </p:cNvPr>
          <p:cNvSpPr txBox="1"/>
          <p:nvPr/>
        </p:nvSpPr>
        <p:spPr>
          <a:xfrm>
            <a:off x="9662125" y="3464991"/>
            <a:ext cx="83855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41706" y="5539099"/>
            <a:ext cx="3643097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79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6" grpId="0" animBg="1"/>
      <p:bldP spid="28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2A8FB97-07B0-4F03-8E92-9D13BF184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98" y="1052155"/>
            <a:ext cx="11087802" cy="5424845"/>
          </a:xfrm>
          <a:prstGeom prst="rect">
            <a:avLst/>
          </a:prstGeom>
        </p:spPr>
      </p:pic>
      <p:graphicFrame>
        <p:nvGraphicFramePr>
          <p:cNvPr id="31" name="Table 22">
            <a:extLst>
              <a:ext uri="{FF2B5EF4-FFF2-40B4-BE49-F238E27FC236}">
                <a16:creationId xmlns:a16="http://schemas.microsoft.com/office/drawing/2014/main" id="{2586632C-7579-4BC8-A63E-32FFC2B9E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38574"/>
              </p:ext>
            </p:extLst>
          </p:nvPr>
        </p:nvGraphicFramePr>
        <p:xfrm>
          <a:off x="7283002" y="3756332"/>
          <a:ext cx="375863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316">
                  <a:extLst>
                    <a:ext uri="{9D8B030D-6E8A-4147-A177-3AD203B41FA5}">
                      <a16:colId xmlns:a16="http://schemas.microsoft.com/office/drawing/2014/main" val="3249010637"/>
                    </a:ext>
                  </a:extLst>
                </a:gridCol>
                <a:gridCol w="1879316">
                  <a:extLst>
                    <a:ext uri="{9D8B030D-6E8A-4147-A177-3AD203B41FA5}">
                      <a16:colId xmlns:a16="http://schemas.microsoft.com/office/drawing/2014/main" val="3828627162"/>
                    </a:ext>
                  </a:extLst>
                </a:gridCol>
              </a:tblGrid>
              <a:tr h="568307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বিড়াল</a:t>
                      </a:r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318700"/>
                  </a:ext>
                </a:extLst>
              </a:tr>
              <a:tr h="5774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</a:t>
                      </a:r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445057"/>
                  </a:ext>
                </a:extLst>
              </a:tr>
              <a:tr h="577400"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মুরগি</a:t>
                      </a:r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466841"/>
                  </a:ext>
                </a:extLst>
              </a:tr>
            </a:tbl>
          </a:graphicData>
        </a:graphic>
      </p:graphicFrame>
      <p:sp>
        <p:nvSpPr>
          <p:cNvPr id="32" name="Arrow: Down 22">
            <a:extLst>
              <a:ext uri="{FF2B5EF4-FFF2-40B4-BE49-F238E27FC236}">
                <a16:creationId xmlns:a16="http://schemas.microsoft.com/office/drawing/2014/main" id="{F9056D29-8D24-4AF9-8EFF-E9ABDAFFE19B}"/>
              </a:ext>
            </a:extLst>
          </p:cNvPr>
          <p:cNvSpPr/>
          <p:nvPr/>
        </p:nvSpPr>
        <p:spPr>
          <a:xfrm rot="14188823">
            <a:off x="5238251" y="3195717"/>
            <a:ext cx="379878" cy="413167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470B9-D57F-43BD-814F-216E9892FE21}"/>
              </a:ext>
            </a:extLst>
          </p:cNvPr>
          <p:cNvSpPr txBox="1"/>
          <p:nvPr/>
        </p:nvSpPr>
        <p:spPr>
          <a:xfrm>
            <a:off x="9484314" y="3718565"/>
            <a:ext cx="100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7B06FB-9447-4625-8383-9CF1E1D76179}"/>
              </a:ext>
            </a:extLst>
          </p:cNvPr>
          <p:cNvSpPr txBox="1"/>
          <p:nvPr/>
        </p:nvSpPr>
        <p:spPr>
          <a:xfrm>
            <a:off x="9383759" y="4374403"/>
            <a:ext cx="138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359680-1EE7-45DC-8F7F-7600D45F8127}"/>
              </a:ext>
            </a:extLst>
          </p:cNvPr>
          <p:cNvSpPr txBox="1"/>
          <p:nvPr/>
        </p:nvSpPr>
        <p:spPr>
          <a:xfrm>
            <a:off x="9356117" y="4970235"/>
            <a:ext cx="138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AE8E4C9-4D13-47E5-B15C-E1399DDBAA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3712390" y="4665433"/>
            <a:ext cx="837290" cy="6279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A5BFAD1-6443-4724-8CDC-C12AE6D2B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3538687" y="4697568"/>
            <a:ext cx="1195093" cy="896319"/>
          </a:xfrm>
          <a:prstGeom prst="rect">
            <a:avLst/>
          </a:prstGeom>
        </p:spPr>
      </p:pic>
      <p:pic>
        <p:nvPicPr>
          <p:cNvPr id="12" name="Picture 11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855915" y="400537"/>
            <a:ext cx="1248922" cy="2348523"/>
          </a:xfrm>
          <a:prstGeom prst="rect">
            <a:avLst/>
          </a:prstGeom>
        </p:spPr>
      </p:pic>
      <p:pic>
        <p:nvPicPr>
          <p:cNvPr id="13" name="Picture 12" descr="Baby_Boy_Girl4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470877"/>
            <a:ext cx="1182729" cy="2348523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333006" y="308377"/>
            <a:ext cx="3727813" cy="1034416"/>
            <a:chOff x="3837645" y="1089044"/>
            <a:chExt cx="3727813" cy="147432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6" name="TextBox 45"/>
            <p:cNvSpPr txBox="1"/>
            <p:nvPr/>
          </p:nvSpPr>
          <p:spPr>
            <a:xfrm>
              <a:off x="4063251" y="1089044"/>
              <a:ext cx="3276600" cy="14743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5400" b="1" dirty="0" smtClean="0">
                  <a:ln w="11430"/>
                  <a:latin typeface="NikoshBAN" pitchFamily="2" charset="0"/>
                  <a:cs typeface="NikoshBAN" pitchFamily="2" charset="0"/>
                </a:rPr>
                <a:t>জোড়ায় </a:t>
              </a:r>
              <a:r>
                <a:rPr lang="bn-IN" sz="5400" b="1" dirty="0">
                  <a:ln w="11430"/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4274121" y="1274507"/>
            <a:ext cx="4328897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333" y="2216763"/>
            <a:ext cx="1441534" cy="1414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704" y="2982743"/>
            <a:ext cx="1752600" cy="18026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652785" y="5778285"/>
            <a:ext cx="3576816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31824" y="5800774"/>
            <a:ext cx="1260763" cy="7599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525295" y="478840"/>
            <a:ext cx="1260763" cy="7599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51576 0.008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4219 -0.001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000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65782 0.009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/>
      <p:bldP spid="47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EE92E-FF0C-4BB5-90B2-25EBF4EFD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808" y="457200"/>
            <a:ext cx="5115092" cy="602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963AF7-476F-4E61-B810-A0A647568BD0}"/>
              </a:ext>
            </a:extLst>
          </p:cNvPr>
          <p:cNvSpPr/>
          <p:nvPr/>
        </p:nvSpPr>
        <p:spPr>
          <a:xfrm>
            <a:off x="1093840" y="395156"/>
            <a:ext cx="450315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EE5D22-0E76-4D1B-8609-A46449D271BD}"/>
              </a:ext>
            </a:extLst>
          </p:cNvPr>
          <p:cNvCxnSpPr/>
          <p:nvPr/>
        </p:nvCxnSpPr>
        <p:spPr>
          <a:xfrm>
            <a:off x="806250" y="291629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670D19-D9FF-491C-B9F1-9BD813717D5D}"/>
              </a:ext>
            </a:extLst>
          </p:cNvPr>
          <p:cNvCxnSpPr>
            <a:cxnSpLocks/>
          </p:cNvCxnSpPr>
          <p:nvPr/>
        </p:nvCxnSpPr>
        <p:spPr>
          <a:xfrm>
            <a:off x="894744" y="296716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9EC66E-8407-4A88-9DE8-6C7C35E13B7D}"/>
              </a:ext>
            </a:extLst>
          </p:cNvPr>
          <p:cNvCxnSpPr>
            <a:cxnSpLocks/>
          </p:cNvCxnSpPr>
          <p:nvPr/>
        </p:nvCxnSpPr>
        <p:spPr>
          <a:xfrm flipH="1">
            <a:off x="593182" y="1194579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7C3EA3-2659-4442-92A3-DE9076B314D5}"/>
              </a:ext>
            </a:extLst>
          </p:cNvPr>
          <p:cNvCxnSpPr>
            <a:cxnSpLocks/>
          </p:cNvCxnSpPr>
          <p:nvPr/>
        </p:nvCxnSpPr>
        <p:spPr>
          <a:xfrm flipH="1">
            <a:off x="518661" y="1122626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704E2C-5CAF-476F-94D9-CBCE72888443}"/>
              </a:ext>
            </a:extLst>
          </p:cNvPr>
          <p:cNvSpPr/>
          <p:nvPr/>
        </p:nvSpPr>
        <p:spPr>
          <a:xfrm rot="19874553">
            <a:off x="10494908" y="770450"/>
            <a:ext cx="1300572" cy="397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93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38A79A-1B85-4263-B0A4-53E288FC2F9F}"/>
              </a:ext>
            </a:extLst>
          </p:cNvPr>
          <p:cNvSpPr/>
          <p:nvPr/>
        </p:nvSpPr>
        <p:spPr>
          <a:xfrm>
            <a:off x="10683581" y="793156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2AC80C-B806-4203-886E-0AB173485584}"/>
              </a:ext>
            </a:extLst>
          </p:cNvPr>
          <p:cNvSpPr/>
          <p:nvPr/>
        </p:nvSpPr>
        <p:spPr>
          <a:xfrm rot="8789219">
            <a:off x="5602760" y="6028888"/>
            <a:ext cx="1256454" cy="454689"/>
          </a:xfrm>
          <a:prstGeom prst="roundRect">
            <a:avLst>
              <a:gd name="adj" fmla="val 48059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C400D8-6717-47F3-AB72-3A20A0E2BF29}"/>
              </a:ext>
            </a:extLst>
          </p:cNvPr>
          <p:cNvSpPr/>
          <p:nvPr/>
        </p:nvSpPr>
        <p:spPr>
          <a:xfrm>
            <a:off x="5828471" y="5909933"/>
            <a:ext cx="590341" cy="635618"/>
          </a:xfrm>
          <a:prstGeom prst="ellipse">
            <a:avLst/>
          </a:prstGeom>
          <a:solidFill>
            <a:srgbClr val="00B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20FA79-4435-4082-AC0D-720A93FA3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27" y="1919377"/>
            <a:ext cx="3691167" cy="36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8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EBD7A24-77E1-4E39-83DF-D0A9DE07DB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80461" y="2202887"/>
            <a:ext cx="2896522" cy="1158608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25915D04-5807-40BF-8E48-6E4A2EB371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551" y="1741610"/>
            <a:ext cx="1873323" cy="17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A7079F-6ED6-4F23-B6DB-EA98C397DC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87" y="1690635"/>
            <a:ext cx="1464271" cy="17483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9B4EF1-7A98-4116-BAC4-C71E2105F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739" y="1690635"/>
            <a:ext cx="2514722" cy="20129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F17E59-1084-4ED0-9E1F-64F5C44028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906" y="1524000"/>
            <a:ext cx="1908322" cy="23788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E8046DC-DDAE-437F-85BB-2BD2ED3C4417}"/>
              </a:ext>
            </a:extLst>
          </p:cNvPr>
          <p:cNvSpPr txBox="1"/>
          <p:nvPr/>
        </p:nvSpPr>
        <p:spPr>
          <a:xfrm>
            <a:off x="2288719" y="3685581"/>
            <a:ext cx="40367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9342BB-87F7-4368-9DFD-27E2B2A2D4AA}"/>
              </a:ext>
            </a:extLst>
          </p:cNvPr>
          <p:cNvCxnSpPr/>
          <p:nvPr/>
        </p:nvCxnSpPr>
        <p:spPr>
          <a:xfrm>
            <a:off x="6979733" y="4133174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052D9CD-64D0-4B80-A8DB-38DA3701A835}"/>
              </a:ext>
            </a:extLst>
          </p:cNvPr>
          <p:cNvSpPr txBox="1"/>
          <p:nvPr/>
        </p:nvSpPr>
        <p:spPr>
          <a:xfrm>
            <a:off x="2391926" y="4286296"/>
            <a:ext cx="40367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AC5AC20-3FB1-4DE8-9548-BDE0F62691B0}"/>
              </a:ext>
            </a:extLst>
          </p:cNvPr>
          <p:cNvCxnSpPr/>
          <p:nvPr/>
        </p:nvCxnSpPr>
        <p:spPr>
          <a:xfrm>
            <a:off x="6979732" y="4607630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F2C11E3-8901-4B34-A23C-E5905E1DCB08}"/>
              </a:ext>
            </a:extLst>
          </p:cNvPr>
          <p:cNvSpPr txBox="1"/>
          <p:nvPr/>
        </p:nvSpPr>
        <p:spPr>
          <a:xfrm>
            <a:off x="2361534" y="4898819"/>
            <a:ext cx="40367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984BF3-DFA0-43D2-9F44-55318F1F0084}"/>
              </a:ext>
            </a:extLst>
          </p:cNvPr>
          <p:cNvSpPr txBox="1"/>
          <p:nvPr/>
        </p:nvSpPr>
        <p:spPr>
          <a:xfrm>
            <a:off x="2376730" y="5457773"/>
            <a:ext cx="40367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9712AF0-AAA1-4B96-92DA-4C79307BC4D1}"/>
              </a:ext>
            </a:extLst>
          </p:cNvPr>
          <p:cNvCxnSpPr/>
          <p:nvPr/>
        </p:nvCxnSpPr>
        <p:spPr>
          <a:xfrm>
            <a:off x="6979732" y="5186611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538503-ADA0-4A39-8289-88AE8D2DC821}"/>
              </a:ext>
            </a:extLst>
          </p:cNvPr>
          <p:cNvCxnSpPr/>
          <p:nvPr/>
        </p:nvCxnSpPr>
        <p:spPr>
          <a:xfrm>
            <a:off x="6979732" y="5750160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ED43F30-519C-4DD7-B1EF-F2D3E799D554}"/>
              </a:ext>
            </a:extLst>
          </p:cNvPr>
          <p:cNvSpPr txBox="1"/>
          <p:nvPr/>
        </p:nvSpPr>
        <p:spPr>
          <a:xfrm>
            <a:off x="2391926" y="5932126"/>
            <a:ext cx="40367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8F16CD-E164-4A54-BFE1-D0ED6C1F7FCF}"/>
              </a:ext>
            </a:extLst>
          </p:cNvPr>
          <p:cNvCxnSpPr/>
          <p:nvPr/>
        </p:nvCxnSpPr>
        <p:spPr>
          <a:xfrm>
            <a:off x="6994928" y="6224513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851093" y="457200"/>
            <a:ext cx="3727813" cy="762507"/>
            <a:chOff x="3837645" y="1089044"/>
            <a:chExt cx="3727813" cy="101566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IN" sz="6000" b="1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26685DC-6905-4B85-BA3B-AF473315CD7F}"/>
              </a:ext>
            </a:extLst>
          </p:cNvPr>
          <p:cNvSpPr txBox="1"/>
          <p:nvPr/>
        </p:nvSpPr>
        <p:spPr>
          <a:xfrm>
            <a:off x="2568946" y="1320225"/>
            <a:ext cx="701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487112" y="1066800"/>
            <a:ext cx="1260763" cy="7599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9406" y="1067455"/>
            <a:ext cx="1260763" cy="7599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1458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DB60A3C6-3B2B-44EC-85E9-3E55D6C97B79}"/>
              </a:ext>
            </a:extLst>
          </p:cNvPr>
          <p:cNvSpPr txBox="1"/>
          <p:nvPr/>
        </p:nvSpPr>
        <p:spPr>
          <a:xfrm>
            <a:off x="6097531" y="2650771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5C49F8-5615-4E96-9793-A7947EE6AFC5}"/>
              </a:ext>
            </a:extLst>
          </p:cNvPr>
          <p:cNvSpPr txBox="1"/>
          <p:nvPr/>
        </p:nvSpPr>
        <p:spPr>
          <a:xfrm>
            <a:off x="1330672" y="2420197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64F340-1EAF-4751-86BC-3EC10F1FDC4E}"/>
              </a:ext>
            </a:extLst>
          </p:cNvPr>
          <p:cNvSpPr txBox="1"/>
          <p:nvPr/>
        </p:nvSpPr>
        <p:spPr>
          <a:xfrm>
            <a:off x="8081620" y="2327606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7599E7-9186-4EAE-A4CE-5846ECBA4D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877" y="1641786"/>
            <a:ext cx="2276205" cy="21564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E6754A-36B7-4526-9373-EB2510FD5A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65279" y="1829844"/>
            <a:ext cx="2061680" cy="20616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C6374A-31A8-48CE-A931-F17C1E8686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185" y="2191108"/>
            <a:ext cx="2464656" cy="164462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343400" y="461229"/>
            <a:ext cx="3727813" cy="1015663"/>
            <a:chOff x="3837645" y="1089044"/>
            <a:chExt cx="3727813" cy="10970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503991" y="5486400"/>
            <a:ext cx="6182809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পাখিটির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03991" y="5486400"/>
            <a:ext cx="6335209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পাখিটির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503990" y="5503661"/>
            <a:ext cx="6335210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পাখিটি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487112" y="992011"/>
            <a:ext cx="1260763" cy="7599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8037" y="992666"/>
            <a:ext cx="1260763" cy="7599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72" y="1267187"/>
            <a:ext cx="2731709" cy="31869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170" y="2302500"/>
            <a:ext cx="2090738" cy="13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19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00117 0.2877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0 L 0.00599 0.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56914 -0.5351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-267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2" grpId="0"/>
      <p:bldP spid="42" grpId="1"/>
      <p:bldP spid="38" grpId="0"/>
      <p:bldP spid="38" grpId="1"/>
      <p:bldP spid="38" grpId="2"/>
      <p:bldP spid="22" grpId="0" animBg="1"/>
      <p:bldP spid="22" grpId="1" animBg="1"/>
      <p:bldP spid="24" grpId="0" animBg="1"/>
      <p:bldP spid="24" grpId="1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7F85CE-6572-49BE-92D4-0D0F4195B165}"/>
              </a:ext>
            </a:extLst>
          </p:cNvPr>
          <p:cNvSpPr/>
          <p:nvPr/>
        </p:nvSpPr>
        <p:spPr>
          <a:xfrm>
            <a:off x="7085432" y="5169877"/>
            <a:ext cx="1420837" cy="7737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AD185-A79C-4D8B-96F4-FF06027FCD00}"/>
              </a:ext>
            </a:extLst>
          </p:cNvPr>
          <p:cNvSpPr/>
          <p:nvPr/>
        </p:nvSpPr>
        <p:spPr>
          <a:xfrm>
            <a:off x="7847425" y="4396156"/>
            <a:ext cx="1420837" cy="7737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897607-F647-4846-86D6-136381E9B66A}"/>
              </a:ext>
            </a:extLst>
          </p:cNvPr>
          <p:cNvSpPr/>
          <p:nvPr/>
        </p:nvSpPr>
        <p:spPr>
          <a:xfrm>
            <a:off x="8557844" y="3624782"/>
            <a:ext cx="1420837" cy="773723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8F020F-318A-4C1D-ABBE-57DF2C63A16C}"/>
              </a:ext>
            </a:extLst>
          </p:cNvPr>
          <p:cNvSpPr/>
          <p:nvPr/>
        </p:nvSpPr>
        <p:spPr>
          <a:xfrm>
            <a:off x="10012395" y="2065866"/>
            <a:ext cx="1420837" cy="7737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F957FC-7078-4336-9BBA-284CC6945700}"/>
              </a:ext>
            </a:extLst>
          </p:cNvPr>
          <p:cNvSpPr/>
          <p:nvPr/>
        </p:nvSpPr>
        <p:spPr>
          <a:xfrm>
            <a:off x="8900470" y="2853101"/>
            <a:ext cx="1420837" cy="7737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2834A8-4DC6-4881-9577-360D25FEA97B}"/>
              </a:ext>
            </a:extLst>
          </p:cNvPr>
          <p:cNvSpPr/>
          <p:nvPr/>
        </p:nvSpPr>
        <p:spPr>
          <a:xfrm>
            <a:off x="3006965" y="4383423"/>
            <a:ext cx="1420837" cy="7737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EB252E-AD97-4EEB-9A53-C5CD49E8F1EE}"/>
              </a:ext>
            </a:extLst>
          </p:cNvPr>
          <p:cNvSpPr/>
          <p:nvPr/>
        </p:nvSpPr>
        <p:spPr>
          <a:xfrm>
            <a:off x="2234412" y="3593454"/>
            <a:ext cx="1420837" cy="773723"/>
          </a:xfrm>
          <a:prstGeom prst="rect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B889C8-FB96-43E7-945E-2B63D942DEC3}"/>
              </a:ext>
            </a:extLst>
          </p:cNvPr>
          <p:cNvSpPr/>
          <p:nvPr/>
        </p:nvSpPr>
        <p:spPr>
          <a:xfrm>
            <a:off x="1566470" y="2853102"/>
            <a:ext cx="1420837" cy="7737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4BAD7-6A09-42FD-92EC-52CC0037E952}"/>
              </a:ext>
            </a:extLst>
          </p:cNvPr>
          <p:cNvSpPr/>
          <p:nvPr/>
        </p:nvSpPr>
        <p:spPr>
          <a:xfrm>
            <a:off x="687847" y="2074986"/>
            <a:ext cx="1420837" cy="7737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722061-5FC9-4059-8B85-5E3C520BDEA6}"/>
              </a:ext>
            </a:extLst>
          </p:cNvPr>
          <p:cNvSpPr/>
          <p:nvPr/>
        </p:nvSpPr>
        <p:spPr>
          <a:xfrm>
            <a:off x="3783022" y="5169877"/>
            <a:ext cx="1420837" cy="773723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B0EB38-BEE1-4D68-9981-6D8E197D0A23}"/>
              </a:ext>
            </a:extLst>
          </p:cNvPr>
          <p:cNvSpPr txBox="1"/>
          <p:nvPr/>
        </p:nvSpPr>
        <p:spPr>
          <a:xfrm>
            <a:off x="3253139" y="4471690"/>
            <a:ext cx="105976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228065-0245-4AC4-ABDA-79CA99E6C850}"/>
              </a:ext>
            </a:extLst>
          </p:cNvPr>
          <p:cNvSpPr txBox="1"/>
          <p:nvPr/>
        </p:nvSpPr>
        <p:spPr>
          <a:xfrm>
            <a:off x="2467698" y="3697967"/>
            <a:ext cx="1187551" cy="646331"/>
          </a:xfrm>
          <a:prstGeom prst="rect">
            <a:avLst/>
          </a:prstGeom>
          <a:solidFill>
            <a:srgbClr val="FFE9A3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DE4F0B-D993-4C98-8C54-A32C090600EE}"/>
              </a:ext>
            </a:extLst>
          </p:cNvPr>
          <p:cNvSpPr txBox="1"/>
          <p:nvPr/>
        </p:nvSpPr>
        <p:spPr>
          <a:xfrm>
            <a:off x="7312862" y="5233574"/>
            <a:ext cx="106679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18D6EF-198D-442F-BDEC-C4BE0024678B}"/>
              </a:ext>
            </a:extLst>
          </p:cNvPr>
          <p:cNvSpPr txBox="1"/>
          <p:nvPr/>
        </p:nvSpPr>
        <p:spPr>
          <a:xfrm>
            <a:off x="7955859" y="4459851"/>
            <a:ext cx="117113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A9952A-B456-4E25-A311-648580C82DAF}"/>
              </a:ext>
            </a:extLst>
          </p:cNvPr>
          <p:cNvSpPr txBox="1"/>
          <p:nvPr/>
        </p:nvSpPr>
        <p:spPr>
          <a:xfrm>
            <a:off x="10188832" y="2138681"/>
            <a:ext cx="97537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36E72F-57A3-4250-9F08-52D8D61412DE}"/>
              </a:ext>
            </a:extLst>
          </p:cNvPr>
          <p:cNvSpPr txBox="1"/>
          <p:nvPr/>
        </p:nvSpPr>
        <p:spPr>
          <a:xfrm>
            <a:off x="905858" y="2138681"/>
            <a:ext cx="104923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20C26C-E3C4-4EAB-AD77-7B786D19B2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6968212" y="4513555"/>
            <a:ext cx="858122" cy="643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D939B3-99C9-4BD6-9184-505D42D0DD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7701979" y="3763711"/>
            <a:ext cx="834774" cy="6260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9BBA9-9EA4-4F74-BFBD-0DC6467B23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0152439" y="1396663"/>
            <a:ext cx="819502" cy="6146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263C5A-387C-49E0-9194-D54D20E5A1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893412" y="1396663"/>
            <a:ext cx="892271" cy="6692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3BB0AD7-B3D6-4880-9BA7-D82936AC7F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987307" y="2898592"/>
            <a:ext cx="858966" cy="644224"/>
          </a:xfrm>
          <a:prstGeom prst="ellipse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C9FB56-8FAD-41FA-9CB9-9593D7FEC2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3706492" y="3720292"/>
            <a:ext cx="862514" cy="646885"/>
          </a:xfrm>
          <a:prstGeom prst="ellipse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343400" y="381000"/>
            <a:ext cx="3727813" cy="1015663"/>
            <a:chOff x="3837645" y="1089044"/>
            <a:chExt cx="3727813" cy="109704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3840491" y="1746671"/>
            <a:ext cx="4696262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বলটির অবস্থান </a:t>
            </a:r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  <p:bldP spid="21" grpId="0" animBg="1"/>
      <p:bldP spid="23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7AA20EC-083D-4072-83A1-B04803B77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127939"/>
              </p:ext>
            </p:extLst>
          </p:nvPr>
        </p:nvGraphicFramePr>
        <p:xfrm>
          <a:off x="810342" y="1002957"/>
          <a:ext cx="9705258" cy="5684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1668">
                  <a:extLst>
                    <a:ext uri="{9D8B030D-6E8A-4147-A177-3AD203B41FA5}">
                      <a16:colId xmlns:a16="http://schemas.microsoft.com/office/drawing/2014/main" val="3367251379"/>
                    </a:ext>
                  </a:extLst>
                </a:gridCol>
                <a:gridCol w="4633590">
                  <a:extLst>
                    <a:ext uri="{9D8B030D-6E8A-4147-A177-3AD203B41FA5}">
                      <a16:colId xmlns:a16="http://schemas.microsoft.com/office/drawing/2014/main" val="1486284572"/>
                    </a:ext>
                  </a:extLst>
                </a:gridCol>
              </a:tblGrid>
              <a:tr h="1136849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624780"/>
                  </a:ext>
                </a:extLst>
              </a:tr>
              <a:tr h="1136849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790036"/>
                  </a:ext>
                </a:extLst>
              </a:tr>
              <a:tr h="1136849"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684717"/>
                  </a:ext>
                </a:extLst>
              </a:tr>
              <a:tr h="1136849"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850373"/>
                  </a:ext>
                </a:extLst>
              </a:tr>
              <a:tr h="1136849"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67299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FFA2659-367B-4EFE-8697-39D2619A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96" b="-5222"/>
          <a:stretch/>
        </p:blipFill>
        <p:spPr>
          <a:xfrm rot="10800000" flipV="1">
            <a:off x="1654367" y="3465962"/>
            <a:ext cx="1009423" cy="795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6F6998-90AD-4C12-8AE5-DE352BC7B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96" b="-5222"/>
          <a:stretch/>
        </p:blipFill>
        <p:spPr>
          <a:xfrm rot="10800000" flipV="1">
            <a:off x="2878893" y="3518884"/>
            <a:ext cx="1009423" cy="795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B7AC98-171E-4422-B49D-C5C4E69AA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96" b="-5222"/>
          <a:stretch/>
        </p:blipFill>
        <p:spPr>
          <a:xfrm rot="10800000" flipV="1">
            <a:off x="4113613" y="3493052"/>
            <a:ext cx="1009423" cy="795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0E8A9D-35AB-4CA7-A355-EDB3E428B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96" b="-5222"/>
          <a:stretch/>
        </p:blipFill>
        <p:spPr>
          <a:xfrm rot="10800000" flipV="1">
            <a:off x="5414416" y="3452950"/>
            <a:ext cx="1009423" cy="795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CE2E55-0820-4270-AF05-77CC47AF27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002" y="2238385"/>
            <a:ext cx="1023685" cy="865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8E1F3-0F87-4FDA-88A9-524F417223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289" y="2206845"/>
            <a:ext cx="1039840" cy="879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7917C-7C0E-4F26-936D-5635CD47B9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170" y="2259539"/>
            <a:ext cx="975904" cy="8252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70075A-39D7-4057-9E9C-7069E6FFF1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046" y="4426041"/>
            <a:ext cx="853109" cy="14349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9A3332-1B5D-450B-ADF0-C547E96FE9E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987" y="4411990"/>
            <a:ext cx="853109" cy="1434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5E1657-F8D7-4B08-A03B-96FEA9E240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184" y="4429548"/>
            <a:ext cx="853109" cy="14349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7F52BF-53F9-40D7-A5A5-D32DF7F1B7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705" y="4380688"/>
            <a:ext cx="853109" cy="1434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282EC2-874A-4D31-828E-90D0E50F46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096" y="4416486"/>
            <a:ext cx="853109" cy="1434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A14B75-6992-487E-B9B5-68B554C0759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89778" l="3111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673" y="5531977"/>
            <a:ext cx="1058132" cy="10581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7FB113-E838-4D64-B4F7-1116E3D1563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89778" l="3111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498" y="5502560"/>
            <a:ext cx="1105819" cy="1105819"/>
          </a:xfrm>
          <a:prstGeom prst="rect">
            <a:avLst/>
          </a:prstGeom>
        </p:spPr>
      </p:pic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F370D8E1-0B6A-486E-8E7F-6BC40CDC1AD4}"/>
              </a:ext>
            </a:extLst>
          </p:cNvPr>
          <p:cNvSpPr/>
          <p:nvPr/>
        </p:nvSpPr>
        <p:spPr>
          <a:xfrm>
            <a:off x="4507750" y="2122931"/>
            <a:ext cx="1353310" cy="1118780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81123422-B89C-4BD1-A7B5-ACE54B92AAF4}"/>
              </a:ext>
            </a:extLst>
          </p:cNvPr>
          <p:cNvSpPr/>
          <p:nvPr/>
        </p:nvSpPr>
        <p:spPr>
          <a:xfrm>
            <a:off x="1543413" y="3265046"/>
            <a:ext cx="1170273" cy="1191296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C7CD1E86-0AF1-4000-AB5F-0F5F8098A6B4}"/>
              </a:ext>
            </a:extLst>
          </p:cNvPr>
          <p:cNvSpPr/>
          <p:nvPr/>
        </p:nvSpPr>
        <p:spPr>
          <a:xfrm>
            <a:off x="5444487" y="4380687"/>
            <a:ext cx="1243673" cy="1043489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C634CC-9C17-4395-B59A-AD7F731D8F9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89778" l="3111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469" y="5485415"/>
            <a:ext cx="1175600" cy="1175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76C0EC-C398-428A-A75C-714223FB61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89778" l="3111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341" y="5531977"/>
            <a:ext cx="1105819" cy="1105819"/>
          </a:xfrm>
          <a:prstGeom prst="rect">
            <a:avLst/>
          </a:prstGeom>
        </p:spPr>
      </p:pic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236F449A-7FF9-46DD-97D4-7C97FFFB0D82}"/>
              </a:ext>
            </a:extLst>
          </p:cNvPr>
          <p:cNvSpPr/>
          <p:nvPr/>
        </p:nvSpPr>
        <p:spPr>
          <a:xfrm>
            <a:off x="2822893" y="5506257"/>
            <a:ext cx="1290719" cy="1123143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7C3A61-A635-4480-8A8F-1AE40DE1C382}"/>
              </a:ext>
            </a:extLst>
          </p:cNvPr>
          <p:cNvSpPr txBox="1"/>
          <p:nvPr/>
        </p:nvSpPr>
        <p:spPr>
          <a:xfrm>
            <a:off x="1645898" y="191303"/>
            <a:ext cx="9101794" cy="646331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54D519-BBEC-4EA0-885E-0A7E1BE6E69C}"/>
              </a:ext>
            </a:extLst>
          </p:cNvPr>
          <p:cNvSpPr txBox="1"/>
          <p:nvPr/>
        </p:nvSpPr>
        <p:spPr>
          <a:xfrm>
            <a:off x="9279203" y="2231018"/>
            <a:ext cx="104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909A1B-1AF0-4F27-AA8C-EDDEA4519C8A}"/>
              </a:ext>
            </a:extLst>
          </p:cNvPr>
          <p:cNvSpPr txBox="1"/>
          <p:nvPr/>
        </p:nvSpPr>
        <p:spPr>
          <a:xfrm>
            <a:off x="9314140" y="3230754"/>
            <a:ext cx="104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88DB0A-4416-480C-B24F-3AA250241E3A}"/>
              </a:ext>
            </a:extLst>
          </p:cNvPr>
          <p:cNvSpPr txBox="1"/>
          <p:nvPr/>
        </p:nvSpPr>
        <p:spPr>
          <a:xfrm>
            <a:off x="9279203" y="4464404"/>
            <a:ext cx="151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98099A-1DF6-4F27-847A-5A42854A12B3}"/>
              </a:ext>
            </a:extLst>
          </p:cNvPr>
          <p:cNvSpPr txBox="1"/>
          <p:nvPr/>
        </p:nvSpPr>
        <p:spPr>
          <a:xfrm>
            <a:off x="9279203" y="5685377"/>
            <a:ext cx="151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15DBCAB-72E2-471E-85E7-29220FF013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223" y="2210498"/>
            <a:ext cx="975904" cy="825261"/>
          </a:xfrm>
          <a:prstGeom prst="rect">
            <a:avLst/>
          </a:prstGeom>
        </p:spPr>
      </p:pic>
      <p:sp>
        <p:nvSpPr>
          <p:cNvPr id="44" name="Circle: Hollow 43">
            <a:extLst>
              <a:ext uri="{FF2B5EF4-FFF2-40B4-BE49-F238E27FC236}">
                <a16:creationId xmlns:a16="http://schemas.microsoft.com/office/drawing/2014/main" id="{AE79FAE8-F6AE-49B9-A859-24B1503FA4F1}"/>
              </a:ext>
            </a:extLst>
          </p:cNvPr>
          <p:cNvSpPr/>
          <p:nvPr/>
        </p:nvSpPr>
        <p:spPr>
          <a:xfrm>
            <a:off x="4663170" y="1050864"/>
            <a:ext cx="1189313" cy="994312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EF627D-C7A6-4CFC-B0D4-F1CFD9C7F9AF}"/>
              </a:ext>
            </a:extLst>
          </p:cNvPr>
          <p:cNvSpPr txBox="1"/>
          <p:nvPr/>
        </p:nvSpPr>
        <p:spPr>
          <a:xfrm>
            <a:off x="9279203" y="1002958"/>
            <a:ext cx="104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B66BB90A-E20A-4E24-885B-9CB1D9A7DE28}"/>
              </a:ext>
            </a:extLst>
          </p:cNvPr>
          <p:cNvSpPr/>
          <p:nvPr/>
        </p:nvSpPr>
        <p:spPr>
          <a:xfrm rot="16200000">
            <a:off x="1124581" y="1271854"/>
            <a:ext cx="270457" cy="469947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7E6795E1-313D-43A0-B495-F476DFD8DF0F}"/>
              </a:ext>
            </a:extLst>
          </p:cNvPr>
          <p:cNvSpPr/>
          <p:nvPr/>
        </p:nvSpPr>
        <p:spPr>
          <a:xfrm rot="16200000">
            <a:off x="1123962" y="2366047"/>
            <a:ext cx="301302" cy="454633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F32CC95B-C122-4FEF-9875-31B4ED77AEF1}"/>
              </a:ext>
            </a:extLst>
          </p:cNvPr>
          <p:cNvSpPr/>
          <p:nvPr/>
        </p:nvSpPr>
        <p:spPr>
          <a:xfrm rot="16200000">
            <a:off x="1082790" y="3618983"/>
            <a:ext cx="284045" cy="413067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30771873-5B08-4F78-8A79-4F1CE35A4B4A}"/>
              </a:ext>
            </a:extLst>
          </p:cNvPr>
          <p:cNvSpPr/>
          <p:nvPr/>
        </p:nvSpPr>
        <p:spPr>
          <a:xfrm rot="16200000">
            <a:off x="1098398" y="4606545"/>
            <a:ext cx="291516" cy="501250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396907DD-D457-4301-9019-7C9A91C228B3}"/>
              </a:ext>
            </a:extLst>
          </p:cNvPr>
          <p:cNvSpPr/>
          <p:nvPr/>
        </p:nvSpPr>
        <p:spPr>
          <a:xfrm rot="16200000">
            <a:off x="1150694" y="5714436"/>
            <a:ext cx="254320" cy="452188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E62F8D-C13C-4360-B761-FE542466203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414" y="1044649"/>
            <a:ext cx="1002441" cy="10024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2CFD55-633B-4D77-8CE3-203AEE61526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239" y="1074950"/>
            <a:ext cx="1002441" cy="1002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41A03D-2828-46C0-924F-668BB2D0B4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251" y="1046314"/>
            <a:ext cx="1002441" cy="1002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1DFDC2-6042-4030-A67D-7331A88EA96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959" y="1042735"/>
            <a:ext cx="1002441" cy="100244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C7B19BC-579B-4C29-942E-677119550A9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430" y="1095600"/>
            <a:ext cx="1177697" cy="9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97967" y="653718"/>
            <a:ext cx="2016161" cy="2257508"/>
            <a:chOff x="1331836" y="743905"/>
            <a:chExt cx="2150572" cy="2408008"/>
          </a:xfrm>
        </p:grpSpPr>
        <p:sp>
          <p:nvSpPr>
            <p:cNvPr id="16" name="Bevel 15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6936538" y="3288223"/>
            <a:ext cx="4105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 NikoshBAN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 NikoshBAN"/>
                <a:cs typeface="NikoshBAN" panose="02000000000000000000" pitchFamily="2" charset="0"/>
              </a:rPr>
              <a:t>প্রথম</a:t>
            </a:r>
            <a:endParaRPr lang="en-US" sz="32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 NikoshBAN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 NikoshBAN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 NikoshBAN"/>
                <a:cs typeface="NikoshBAN" panose="02000000000000000000" pitchFamily="2" charset="0"/>
              </a:rPr>
              <a:t>গণিত</a:t>
            </a:r>
            <a:endParaRPr lang="en-US" sz="3200" dirty="0">
              <a:latin typeface=" NikoshBAN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 NikoshBAN"/>
                <a:cs typeface="NikoshBAN" panose="02000000000000000000" pitchFamily="2" charset="0"/>
              </a:rPr>
              <a:t>অধ্যায়ঃ </a:t>
            </a:r>
            <a:r>
              <a:rPr lang="bn-BD" sz="3200" dirty="0" smtClean="0">
                <a:latin typeface=" NikoshBAN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 NikoshBAN"/>
                <a:cs typeface="NikoshBAN" panose="02000000000000000000" pitchFamily="2" charset="0"/>
              </a:rPr>
              <a:t>৫</a:t>
            </a:r>
            <a:endParaRPr lang="bn-BD" sz="32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 NikoshBAN"/>
                <a:cs typeface="NikoshBAN" panose="02000000000000000000" pitchFamily="2" charset="0"/>
              </a:rPr>
              <a:t>পাঠ্যাংশঃ</a:t>
            </a:r>
            <a:r>
              <a:rPr lang="en-US" sz="3200" dirty="0" smtClean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 NikoshBAN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 NikoshBAN"/>
                <a:cs typeface="NikoshBAN" panose="02000000000000000000" pitchFamily="2" charset="0"/>
              </a:rPr>
              <a:t> ৪</a:t>
            </a:r>
            <a:r>
              <a:rPr lang="bn-IN" sz="3200" dirty="0" smtClean="0">
                <a:latin typeface=" NikoshBAN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 NikoshBAN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৩/১২/২০১৯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607" y="3288223"/>
            <a:ext cx="53580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800" dirty="0">
              <a:ln w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9312" y="448489"/>
            <a:ext cx="307181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34062" y="1693967"/>
            <a:ext cx="642938" cy="4779365"/>
            <a:chOff x="5319712" y="2286000"/>
            <a:chExt cx="685800" cy="4114800"/>
          </a:xfrm>
        </p:grpSpPr>
        <p:grpSp>
          <p:nvGrpSpPr>
            <p:cNvPr id="19" name="Group 18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21" name="Curved Left Arrow 20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Left Arrow 21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Flowchart: Sort 19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</p:grpSp>
      <p:sp>
        <p:nvSpPr>
          <p:cNvPr id="26" name="Rectangle 25"/>
          <p:cNvSpPr/>
          <p:nvPr/>
        </p:nvSpPr>
        <p:spPr>
          <a:xfrm flipH="1">
            <a:off x="10652315" y="448489"/>
            <a:ext cx="1006285" cy="16764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0174" y="448489"/>
            <a:ext cx="1006285" cy="16764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436480" y="653718"/>
            <a:ext cx="2006743" cy="2257508"/>
            <a:chOff x="8436480" y="653718"/>
            <a:chExt cx="2006743" cy="2257508"/>
          </a:xfrm>
        </p:grpSpPr>
        <p:sp>
          <p:nvSpPr>
            <p:cNvPr id="13" name="Bevel 12"/>
            <p:cNvSpPr/>
            <p:nvPr/>
          </p:nvSpPr>
          <p:spPr>
            <a:xfrm>
              <a:off x="8436480" y="653718"/>
              <a:ext cx="2006743" cy="22575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24" name="Picture 23" descr="Screen Clipping">
              <a:extLst>
                <a:ext uri="{FF2B5EF4-FFF2-40B4-BE49-F238E27FC236}">
                  <a16:creationId xmlns:a16="http://schemas.microsoft.com/office/drawing/2014/main" id="{C527D81C-BCE9-44FB-872A-76BB303EB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151" y="775221"/>
              <a:ext cx="1801400" cy="204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05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3566" y="1232393"/>
            <a:ext cx="1777348" cy="2995939"/>
            <a:chOff x="1321922" y="1539240"/>
            <a:chExt cx="1799565" cy="3033388"/>
          </a:xfrm>
        </p:grpSpPr>
        <p:grpSp>
          <p:nvGrpSpPr>
            <p:cNvPr id="8" name="Group 7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Notched Right Arrow 12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3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346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2244"/>
          <a:stretch/>
        </p:blipFill>
        <p:spPr>
          <a:xfrm>
            <a:off x="178751" y="4679453"/>
            <a:ext cx="11753604" cy="21785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2753698" y="5086400"/>
            <a:ext cx="1800482" cy="16744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856" y="3132934"/>
            <a:ext cx="2873829" cy="20961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733" y="2730363"/>
            <a:ext cx="2756624" cy="27560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2C970B-DC62-4091-8509-DB1189B17275}"/>
              </a:ext>
            </a:extLst>
          </p:cNvPr>
          <p:cNvSpPr txBox="1"/>
          <p:nvPr/>
        </p:nvSpPr>
        <p:spPr>
          <a:xfrm>
            <a:off x="3779241" y="461824"/>
            <a:ext cx="49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6238443-5127-4E47-8C6F-82D3A74BF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5106"/>
              </p:ext>
            </p:extLst>
          </p:nvPr>
        </p:nvGraphicFramePr>
        <p:xfrm>
          <a:off x="2137364" y="1329064"/>
          <a:ext cx="9368836" cy="131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636">
                  <a:extLst>
                    <a:ext uri="{9D8B030D-6E8A-4147-A177-3AD203B41FA5}">
                      <a16:colId xmlns:a16="http://schemas.microsoft.com/office/drawing/2014/main" val="3749828077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8102963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11235744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333492454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990042158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1930202754"/>
                    </a:ext>
                  </a:extLst>
                </a:gridCol>
              </a:tblGrid>
              <a:tr h="5924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গণনাকারী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B3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B3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B3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B3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B3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B3B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78471"/>
                  </a:ext>
                </a:extLst>
              </a:tr>
              <a:tr h="7178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ক্রমবাচক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E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1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0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96131B-7E7E-4E40-B4CA-D5D3778F9C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102" y="3276600"/>
            <a:ext cx="5478517" cy="32021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3938ED-D205-498E-8CE8-588A43641D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0" y="5133520"/>
            <a:ext cx="2398776" cy="1493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70890" y="4373485"/>
            <a:ext cx="2060104" cy="19735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E4A568-AFB2-4B8A-87A5-8DF569934B63}"/>
              </a:ext>
            </a:extLst>
          </p:cNvPr>
          <p:cNvSpPr/>
          <p:nvPr/>
        </p:nvSpPr>
        <p:spPr>
          <a:xfrm rot="263695">
            <a:off x="715380" y="508587"/>
            <a:ext cx="9381756" cy="222927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>
                <a:gd name="adj" fmla="val 49739"/>
              </a:avLst>
            </a:prstTxWarp>
            <a:spAutoFit/>
            <a:scene3d>
              <a:camera prst="isometricOffAxis1Right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</a:t>
            </a:r>
            <a:endParaRPr lang="en-US" sz="8800" b="1" dirty="0">
              <a:ln>
                <a:solidFill>
                  <a:schemeClr val="bg2">
                    <a:lumMod val="10000"/>
                  </a:schemeClr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938ED-D205-498E-8CE8-588A43641D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3" y="5149058"/>
            <a:ext cx="2398776" cy="1493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68" y="4146730"/>
            <a:ext cx="2060104" cy="1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229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0435" y="435114"/>
            <a:ext cx="6182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এসো আমরা একটি ছড়া বলি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031" y="1292959"/>
            <a:ext cx="5867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আগে থাকলে হয়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জানো কি সবাই?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তার পরে হয়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সবারে জানাই।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দ্বিতীয় এর  পরে হয়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এই নিয়মে চলি,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তৃতীয় এর পরে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মুখে মুখে বলি।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চতুর্থ এর পরে আছে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আরও এক জন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বলিব আমরা তার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নাম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4804" y="4438650"/>
            <a:ext cx="6381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803" y="4057651"/>
            <a:ext cx="6286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6403" y="3981450"/>
            <a:ext cx="552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19804" y="3676651"/>
            <a:ext cx="46239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2254" y="3505200"/>
            <a:ext cx="519546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753600" y="495376"/>
            <a:ext cx="2146288" cy="2024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8940" y="303725"/>
            <a:ext cx="2024617" cy="24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73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E67658-D5B9-4171-8095-0330720EAE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917" y="1295278"/>
            <a:ext cx="5482883" cy="373392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9343E-6C0D-4879-A2C5-BB6503DC74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95279"/>
            <a:ext cx="5468888" cy="37339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Rounded Rectangle 8"/>
          <p:cNvSpPr/>
          <p:nvPr/>
        </p:nvSpPr>
        <p:spPr>
          <a:xfrm>
            <a:off x="4842431" y="5486400"/>
            <a:ext cx="2818971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32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প্রতিযোগিতা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04591" y="361744"/>
            <a:ext cx="3294650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2870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47953A5-EBA2-4D3E-96A9-89B27A44AB01}"/>
              </a:ext>
            </a:extLst>
          </p:cNvPr>
          <p:cNvSpPr txBox="1"/>
          <p:nvPr/>
        </p:nvSpPr>
        <p:spPr>
          <a:xfrm>
            <a:off x="2157133" y="4805915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55A54-53D2-48A5-85DD-4840E3A322F8}"/>
              </a:ext>
            </a:extLst>
          </p:cNvPr>
          <p:cNvSpPr txBox="1"/>
          <p:nvPr/>
        </p:nvSpPr>
        <p:spPr>
          <a:xfrm>
            <a:off x="5526808" y="4805916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93440-EE44-400F-A9BC-857EC1E41D58}"/>
              </a:ext>
            </a:extLst>
          </p:cNvPr>
          <p:cNvSpPr txBox="1"/>
          <p:nvPr/>
        </p:nvSpPr>
        <p:spPr>
          <a:xfrm>
            <a:off x="8862866" y="4805916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B9AB73-CDCA-4EB3-9DF3-74DF4E9568D2}"/>
              </a:ext>
            </a:extLst>
          </p:cNvPr>
          <p:cNvSpPr/>
          <p:nvPr/>
        </p:nvSpPr>
        <p:spPr>
          <a:xfrm>
            <a:off x="533400" y="349652"/>
            <a:ext cx="1149223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করতে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আজ আমরা কি নিয়ে আলোচনা করবো?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AC9AC3-8CDB-484E-901A-B83A0D71C0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618" y="1630404"/>
            <a:ext cx="2426208" cy="32393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F5871-4436-481A-B102-C39736816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0268" y="1300841"/>
            <a:ext cx="2880420" cy="3568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02690D-3224-49F3-984D-E4DCF0855D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641" y="1300841"/>
            <a:ext cx="2739535" cy="356891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293051" y="5680896"/>
            <a:ext cx="3307475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কয়জন</a:t>
            </a:r>
            <a:r>
              <a:rPr lang="en-US" sz="32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30472" y="5653613"/>
            <a:ext cx="6019800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46868701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97945B-AD89-4AC7-B2CF-D832EDF0E7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575890"/>
            <a:ext cx="8018731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B6009-C5D1-4E31-BB14-5431BC2CFDC3}"/>
              </a:ext>
            </a:extLst>
          </p:cNvPr>
          <p:cNvSpPr txBox="1"/>
          <p:nvPr/>
        </p:nvSpPr>
        <p:spPr>
          <a:xfrm>
            <a:off x="4331347" y="304800"/>
            <a:ext cx="4042683" cy="110799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B6009-C5D1-4E31-BB14-5431BC2CFDC3}"/>
              </a:ext>
            </a:extLst>
          </p:cNvPr>
          <p:cNvSpPr txBox="1"/>
          <p:nvPr/>
        </p:nvSpPr>
        <p:spPr>
          <a:xfrm>
            <a:off x="4022561" y="3747590"/>
            <a:ext cx="4660253" cy="110799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6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66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3140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A14B84-93C5-4AB6-846E-834C7E9707BE}"/>
              </a:ext>
            </a:extLst>
          </p:cNvPr>
          <p:cNvSpPr txBox="1"/>
          <p:nvPr/>
        </p:nvSpPr>
        <p:spPr>
          <a:xfrm>
            <a:off x="1529047" y="2590800"/>
            <a:ext cx="96196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৮.১.১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মবাচক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৮.১.২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৮.১.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৮.১.৪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্রমবাচক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91000" y="533400"/>
            <a:ext cx="3727813" cy="1015663"/>
            <a:chOff x="3837645" y="1089044"/>
            <a:chExt cx="3727813" cy="10156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46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03102E-62AE-4621-80DD-FD32945E77E7}"/>
              </a:ext>
            </a:extLst>
          </p:cNvPr>
          <p:cNvSpPr txBox="1"/>
          <p:nvPr/>
        </p:nvSpPr>
        <p:spPr>
          <a:xfrm>
            <a:off x="1529047" y="2006025"/>
            <a:ext cx="510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</a:p>
        </p:txBody>
      </p:sp>
    </p:spTree>
    <p:extLst>
      <p:ext uri="{BB962C8B-B14F-4D97-AF65-F5344CB8AC3E}">
        <p14:creationId xmlns:p14="http://schemas.microsoft.com/office/powerpoint/2010/main" val="15149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BD2601-B2BC-42AB-B674-EBD62B2519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983" y="2089059"/>
            <a:ext cx="1706751" cy="1809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BD4CC5-E5C0-4630-942C-6DEE15EA1C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510" y="2089060"/>
            <a:ext cx="1706751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A1895-3C1F-4559-B08A-2CF2B1F484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037" y="2089059"/>
            <a:ext cx="1690958" cy="1809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825D62-4F9B-4E1C-8F9D-A7D0044948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505" y="2089059"/>
            <a:ext cx="1690961" cy="180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3A1781-8121-4B1B-A5F5-677317A308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771" y="2089059"/>
            <a:ext cx="1690958" cy="18095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D190951-8F2C-4528-AA55-8A2D60E6BE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08" y="627339"/>
            <a:ext cx="1669589" cy="1476350"/>
          </a:xfrm>
          <a:prstGeom prst="rect">
            <a:avLst/>
          </a:prstGeom>
          <a:effectLst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C586A5B-BF9F-4954-8F70-0021A35DC9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279" y="571352"/>
            <a:ext cx="2717470" cy="854966"/>
          </a:xfrm>
          <a:prstGeom prst="rect">
            <a:avLst/>
          </a:prstGeom>
          <a:effectLst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BCE81E2-37B4-4A41-B750-3FCB0E4B3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675" y="492042"/>
            <a:ext cx="4519019" cy="1611647"/>
          </a:xfrm>
          <a:prstGeom prst="rect">
            <a:avLst/>
          </a:prstGeom>
          <a:effectLst/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8A7879C-EFB4-4F3E-B44E-8B04D187A0CB}"/>
              </a:ext>
            </a:extLst>
          </p:cNvPr>
          <p:cNvSpPr txBox="1"/>
          <p:nvPr/>
        </p:nvSpPr>
        <p:spPr>
          <a:xfrm>
            <a:off x="9194145" y="3942019"/>
            <a:ext cx="100289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F7495AC-D796-447B-82C2-4421E47F9484}"/>
              </a:ext>
            </a:extLst>
          </p:cNvPr>
          <p:cNvSpPr txBox="1"/>
          <p:nvPr/>
        </p:nvSpPr>
        <p:spPr>
          <a:xfrm>
            <a:off x="3705124" y="3955262"/>
            <a:ext cx="12185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7C4DAD8-51D7-4C97-9861-CF4C33CE9C7B}"/>
              </a:ext>
            </a:extLst>
          </p:cNvPr>
          <p:cNvSpPr txBox="1"/>
          <p:nvPr/>
        </p:nvSpPr>
        <p:spPr>
          <a:xfrm>
            <a:off x="1871571" y="3947451"/>
            <a:ext cx="100289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584515-6688-4C65-A752-42AB4FABA461}"/>
              </a:ext>
            </a:extLst>
          </p:cNvPr>
          <p:cNvSpPr txBox="1"/>
          <p:nvPr/>
        </p:nvSpPr>
        <p:spPr>
          <a:xfrm>
            <a:off x="7192342" y="3942019"/>
            <a:ext cx="12185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76975A-C84F-4692-851B-3D11DBF84B3B}"/>
              </a:ext>
            </a:extLst>
          </p:cNvPr>
          <p:cNvSpPr txBox="1"/>
          <p:nvPr/>
        </p:nvSpPr>
        <p:spPr>
          <a:xfrm>
            <a:off x="5426236" y="3955262"/>
            <a:ext cx="12185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49AAD2-600A-4FE5-AE02-87E7E051B4EB}"/>
              </a:ext>
            </a:extLst>
          </p:cNvPr>
          <p:cNvSpPr txBox="1"/>
          <p:nvPr/>
        </p:nvSpPr>
        <p:spPr>
          <a:xfrm>
            <a:off x="7284058" y="3947452"/>
            <a:ext cx="12185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BAD9D7-5547-4205-9BC8-5ACABDB8F5D7}"/>
              </a:ext>
            </a:extLst>
          </p:cNvPr>
          <p:cNvSpPr txBox="1"/>
          <p:nvPr/>
        </p:nvSpPr>
        <p:spPr>
          <a:xfrm>
            <a:off x="3755011" y="3937834"/>
            <a:ext cx="12185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85DB238-A56A-4A94-BDF6-B2D2F44724D2}"/>
              </a:ext>
            </a:extLst>
          </p:cNvPr>
          <p:cNvSpPr txBox="1"/>
          <p:nvPr/>
        </p:nvSpPr>
        <p:spPr>
          <a:xfrm>
            <a:off x="9094372" y="3942019"/>
            <a:ext cx="100289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0063E06-1F08-4704-AAC1-EA35B1F2326B}"/>
              </a:ext>
            </a:extLst>
          </p:cNvPr>
          <p:cNvSpPr txBox="1"/>
          <p:nvPr/>
        </p:nvSpPr>
        <p:spPr>
          <a:xfrm>
            <a:off x="1848303" y="3937833"/>
            <a:ext cx="100289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FFB9E9-66C9-4D2D-888D-6281CE82446E}"/>
              </a:ext>
            </a:extLst>
          </p:cNvPr>
          <p:cNvSpPr txBox="1"/>
          <p:nvPr/>
        </p:nvSpPr>
        <p:spPr>
          <a:xfrm>
            <a:off x="5425037" y="3942018"/>
            <a:ext cx="12185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734229" y="5410200"/>
            <a:ext cx="4755501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58511" y="5414712"/>
            <a:ext cx="3643097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553131" y="3841659"/>
            <a:ext cx="1260763" cy="7599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0989" y="3841659"/>
            <a:ext cx="1260763" cy="75993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71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58" grpId="0"/>
      <p:bldP spid="59" grpId="0"/>
      <p:bldP spid="60" grpId="0"/>
      <p:bldP spid="60" grpId="1"/>
      <p:bldP spid="61" grpId="0"/>
      <p:bldP spid="61" grpId="1"/>
      <p:bldP spid="62" grpId="0"/>
      <p:bldP spid="63" grpId="0"/>
      <p:bldP spid="63" grpId="1"/>
      <p:bldP spid="64" grpId="0"/>
      <p:bldP spid="65" grpId="0"/>
      <p:bldP spid="65" grpId="1"/>
      <p:bldP spid="66" grpId="0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DC3ADEC-4161-4452-8888-6E347CE57B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36" y="2517499"/>
            <a:ext cx="1376362" cy="1376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59E095-B8AE-4088-80A0-1DF2800892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482" y="3524515"/>
            <a:ext cx="1558135" cy="15581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D1A4F6-75BC-4917-B2A8-E859270E9F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656" y="4673811"/>
            <a:ext cx="1219200" cy="11284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A3A2B2-F1CA-43B3-A260-44DA78626D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636" y="1514624"/>
            <a:ext cx="1376362" cy="13763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862897-D7BC-4D86-A486-A4537F0ACD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818" y="659266"/>
            <a:ext cx="1309871" cy="123615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293430" y="5913956"/>
            <a:ext cx="1306210" cy="617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72428" y="5082650"/>
            <a:ext cx="1300757" cy="617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86817" y="3964489"/>
            <a:ext cx="1287720" cy="617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72794" y="2897096"/>
            <a:ext cx="1371600" cy="617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43791" y="1989068"/>
            <a:ext cx="1329003" cy="617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72000" y="567232"/>
            <a:ext cx="5715000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43791" y="2013064"/>
            <a:ext cx="1306210" cy="617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03098" y="2907346"/>
            <a:ext cx="1327648" cy="617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286817" y="3964488"/>
            <a:ext cx="1287720" cy="617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91396" y="5076023"/>
            <a:ext cx="1281789" cy="617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02955" y="5913955"/>
            <a:ext cx="1329003" cy="617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72000" y="542501"/>
            <a:ext cx="5715000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572000" y="503721"/>
            <a:ext cx="5257800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65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576</Words>
  <Application>Microsoft Office PowerPoint</Application>
  <PresentationFormat>Widescreen</PresentationFormat>
  <Paragraphs>172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 NikoshBAN</vt:lpstr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124</cp:revision>
  <dcterms:created xsi:type="dcterms:W3CDTF">2006-08-16T00:00:00Z</dcterms:created>
  <dcterms:modified xsi:type="dcterms:W3CDTF">2021-07-24T14:04:56Z</dcterms:modified>
</cp:coreProperties>
</file>