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77" r:id="rId9"/>
    <p:sldId id="276" r:id="rId10"/>
    <p:sldId id="275" r:id="rId11"/>
    <p:sldId id="280" r:id="rId12"/>
    <p:sldId id="279" r:id="rId13"/>
    <p:sldId id="278" r:id="rId14"/>
    <p:sldId id="274" r:id="rId15"/>
    <p:sldId id="273" r:id="rId16"/>
    <p:sldId id="272" r:id="rId17"/>
    <p:sldId id="263" r:id="rId18"/>
    <p:sldId id="264" r:id="rId19"/>
    <p:sldId id="265" r:id="rId20"/>
    <p:sldId id="270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B6457-18B3-4214-A983-867FF7F75512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88A79-E998-4B34-AB3D-D6CD9F876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5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7/24/2021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15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7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47800" y="228600"/>
            <a:ext cx="640080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ফুলেল শুভেচ্ছা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677593" cy="3814045"/>
          </a:xfrm>
          <a:prstGeom prst="rect">
            <a:avLst/>
          </a:prstGeom>
        </p:spPr>
      </p:pic>
      <p:pic>
        <p:nvPicPr>
          <p:cNvPr id="9" name="Picture 8" descr="images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5629275"/>
            <a:ext cx="3724275" cy="1228725"/>
          </a:xfrm>
          <a:prstGeom prst="rect">
            <a:avLst/>
          </a:prstGeom>
        </p:spPr>
      </p:pic>
      <p:pic>
        <p:nvPicPr>
          <p:cNvPr id="10" name="Picture 9" descr="download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392094"/>
            <a:ext cx="990600" cy="1225990"/>
          </a:xfrm>
          <a:prstGeom prst="rect">
            <a:avLst/>
          </a:prstGeom>
        </p:spPr>
      </p:pic>
      <p:pic>
        <p:nvPicPr>
          <p:cNvPr id="11" name="Picture 10" descr="images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43800" y="5562600"/>
            <a:ext cx="1332173" cy="1066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63477"/>
            <a:ext cx="5486400" cy="37655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4191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কম্পিঊটার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02920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 যোগাযোগের আরেকটি মাধ্যম হল কম্পিঊটার।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esktop\yousuf 4New folder (2)\mota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"/>
            <a:ext cx="6055467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5029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 মাধ্যমে তথ্য প্রদান।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1000"/>
            <a:ext cx="7741920" cy="322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3505200" y="3962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সার্চ ইঞ্জিন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410201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সার্চ ইঞ্জিনের মাধ্যমে তথ্য আদান প্রদান করা যায়।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"/>
            <a:ext cx="5029830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434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54102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টেলিভিশনের মাধ্যমে তথ্য প্রদান করা যায়।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1000"/>
            <a:ext cx="5412950" cy="40544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4648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5410200"/>
            <a:ext cx="617220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রেডিওর মাধ্যমে তথ্য প্রদান করা যায়।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04800"/>
            <a:ext cx="5755417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4343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পেপার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54102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পেপারের মাধ্যমে তথ্য প্রদান করা যায়।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4970"/>
            <a:ext cx="4304966" cy="4441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53340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বইয়ের মাধ্যমে তথ্য প্রদান করা যায়।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2"/>
          <a:ext cx="89154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1028700">
                <a:tc gridSpan="2">
                  <a:txBody>
                    <a:bodyPr/>
                    <a:lstStyle/>
                    <a:p>
                      <a:r>
                        <a:rPr lang="bn-BD" sz="4200" dirty="0" smtClean="0">
                          <a:latin typeface="NikoshBAN" pitchFamily="2" charset="0"/>
                          <a:cs typeface="NikoshBAN" pitchFamily="2" charset="0"/>
                        </a:rPr>
                        <a:t>ডানপাশের</a:t>
                      </a:r>
                      <a:r>
                        <a:rPr lang="bn-BD" sz="4200" baseline="0" dirty="0" smtClean="0">
                          <a:latin typeface="NikoshBAN" pitchFamily="2" charset="0"/>
                          <a:cs typeface="NikoshBAN" pitchFamily="2" charset="0"/>
                        </a:rPr>
                        <a:t> শব্দের সঙ্গে বাম পাশের ছবির মিল</a:t>
                      </a:r>
                      <a:r>
                        <a:rPr lang="en-US" sz="4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4200" baseline="0" dirty="0" smtClean="0">
                          <a:latin typeface="NikoshBAN" pitchFamily="2" charset="0"/>
                          <a:cs typeface="NikoshBAN" pitchFamily="2" charset="0"/>
                        </a:rPr>
                        <a:t>কর।</a:t>
                      </a:r>
                      <a:endParaRPr lang="en-US" sz="4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রেডিও</a:t>
                      </a:r>
                      <a:endParaRPr lang="en-US" sz="6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endParaRPr lang="en-US" sz="6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মোবাইল</a:t>
                      </a:r>
                      <a:endParaRPr lang="en-US" sz="6000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পেপার</a:t>
                      </a:r>
                      <a:endParaRPr lang="en-US" sz="6000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টেলিভিশন</a:t>
                      </a:r>
                      <a:endParaRPr lang="en-US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371600"/>
            <a:ext cx="914400" cy="914400"/>
          </a:xfrm>
          <a:prstGeom prst="rect">
            <a:avLst/>
          </a:prstGeom>
        </p:spPr>
      </p:pic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438400"/>
            <a:ext cx="1233487" cy="923925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4572000"/>
            <a:ext cx="1352551" cy="842963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5562600"/>
            <a:ext cx="1396488" cy="962025"/>
          </a:xfrm>
          <a:prstGeom prst="rect">
            <a:avLst/>
          </a:prstGeom>
        </p:spPr>
      </p:pic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76400" y="3505200"/>
            <a:ext cx="1186887" cy="8810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533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685800"/>
            <a:ext cx="2466975" cy="1847850"/>
          </a:xfrm>
          <a:prstGeom prst="rect">
            <a:avLst/>
          </a:prstGeom>
        </p:spPr>
      </p:pic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429000"/>
            <a:ext cx="2143125" cy="2143125"/>
          </a:xfrm>
          <a:prstGeom prst="rect">
            <a:avLst/>
          </a:prstGeom>
        </p:spPr>
      </p:pic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914400"/>
            <a:ext cx="2133600" cy="1583838"/>
          </a:xfrm>
          <a:prstGeom prst="rect">
            <a:avLst/>
          </a:prstGeom>
        </p:spPr>
      </p:pic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3810000"/>
            <a:ext cx="2657475" cy="1724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2362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514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563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পেপার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0868"/>
            <a:ext cx="8915400" cy="5847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মাধ্যমের সাহায্যে আমরা তথ্যের আদান প্রদান করতে পারি?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2895600" cy="1581150"/>
          </a:xfrm>
          <a:prstGeom prst="rect">
            <a:avLst/>
          </a:prstGeom>
        </p:spPr>
      </p:pic>
      <p:pic>
        <p:nvPicPr>
          <p:cNvPr id="3" name="Picture 2" descr="images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066800"/>
            <a:ext cx="2381250" cy="1914525"/>
          </a:xfrm>
          <a:prstGeom prst="rect">
            <a:avLst/>
          </a:prstGeom>
        </p:spPr>
      </p:pic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191000"/>
            <a:ext cx="1485900" cy="1200150"/>
          </a:xfrm>
          <a:prstGeom prst="rect">
            <a:avLst/>
          </a:prstGeom>
        </p:spPr>
      </p:pic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3962400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868"/>
            <a:ext cx="8915400" cy="769441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কোনটি তথ্য পাঠাবার সবচেয়ে প্রাচীন মাধ্যম?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124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কবুতর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ইমেইল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5791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304800"/>
            <a:ext cx="47244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6600" u="sng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1676400"/>
            <a:ext cx="4724400" cy="298543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হাসিবুর রহমান </a:t>
            </a:r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৭৫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মধ্য ধড্ডা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হাজীগঞ্জ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চাঁদপুর।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609600"/>
            <a:ext cx="2362200" cy="35052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0" y="152400"/>
            <a:ext cx="5334000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BD" sz="66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66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1371600"/>
            <a:ext cx="8991600" cy="50783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৫টি প্রযুক্তির নাম 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লিখে আনবে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মাধ্যমে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তুমি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 সংগ্রহ করতে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পার।</a:t>
            </a:r>
            <a:endParaRPr lang="bn-BD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পাঠ্য বইয়ের আলোকে তথ্য আদান 	প্রদানের ৫টি সুবিধা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খে আনবে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-Resolutions-Wallpaper-of-Pink-Roses-Flowers-Butterflies-Pink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8238065" cy="4633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257800"/>
            <a:ext cx="5105400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686800" cy="5816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BD" sz="6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তৃতীয়</a:t>
            </a:r>
          </a:p>
          <a:p>
            <a:pPr lvl="5" algn="ctr">
              <a:buFont typeface="Wingdings" pitchFamily="2" charset="2"/>
              <a:buChar char="Ø"/>
            </a:pPr>
            <a:r>
              <a:rPr lang="bn-BD" sz="6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বিজ্ঞান</a:t>
            </a:r>
          </a:p>
          <a:p>
            <a:pPr algn="ctr">
              <a:buFont typeface="Wingdings" pitchFamily="2" charset="2"/>
              <a:buChar char="§"/>
            </a:pPr>
            <a:r>
              <a:rPr lang="bn-BD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১১ (তথ্য ও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যোগাযোগ)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5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534400" cy="606319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7200" u="sng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 algn="ctr"/>
            <a:endParaRPr lang="bn-BD" sz="3600" u="sng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১১.১.১ তথ্য প্রযুক্তি ব্যবহারের মাধ্যমে সহপাঠিদের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	     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 তথ্য বিনিময়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১১.১.২ তথ্য বিনিময়ের বিভিন্ন ঊপায় সম্পর্কে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			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১১.১.৩ তথ্য প্রযুক্তি ব্যবহারের বিভিন্ন মাধ্যম বর্ণনা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   	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1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304800"/>
            <a:ext cx="67818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অনুকুল পরিবেশ সৃষ্টিঃ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8700" y="2438400"/>
            <a:ext cx="7162800" cy="2895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nstock47764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905000"/>
            <a:ext cx="1977665" cy="1660896"/>
          </a:xfrm>
          <a:prstGeom prst="rect">
            <a:avLst/>
          </a:prstGeom>
        </p:spPr>
      </p:pic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133600"/>
            <a:ext cx="1850992" cy="1381125"/>
          </a:xfrm>
          <a:prstGeom prst="rect">
            <a:avLst/>
          </a:prstGeom>
        </p:spPr>
      </p:pic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4876800"/>
            <a:ext cx="2857933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8382000" cy="923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তথ্য আদান প্রদান  </a:t>
            </a:r>
          </a:p>
        </p:txBody>
      </p:sp>
      <p:pic>
        <p:nvPicPr>
          <p:cNvPr id="8" name="Picture 7" descr="images (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1371600"/>
            <a:ext cx="1828800" cy="998621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2667000"/>
            <a:ext cx="2926080" cy="121920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1905000" cy="1235860"/>
          </a:xfrm>
          <a:prstGeom prst="rect">
            <a:avLst/>
          </a:prstGeom>
        </p:spPr>
      </p:pic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0"/>
            <a:ext cx="1600200" cy="1650885"/>
          </a:xfrm>
          <a:prstGeom prst="rect">
            <a:avLst/>
          </a:prstGeom>
        </p:spPr>
      </p:pic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33866"/>
            <a:ext cx="2034619" cy="1524000"/>
          </a:xfrm>
          <a:prstGeom prst="rect">
            <a:avLst/>
          </a:prstGeom>
        </p:spPr>
      </p:pic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362200"/>
            <a:ext cx="1552575" cy="1152525"/>
          </a:xfrm>
          <a:prstGeom prst="rect">
            <a:avLst/>
          </a:prstGeom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1400" y="2057400"/>
            <a:ext cx="2581275" cy="177165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2362200"/>
            <a:ext cx="1485900" cy="1200150"/>
          </a:xfrm>
          <a:prstGeom prst="rect">
            <a:avLst/>
          </a:prstGeom>
        </p:spPr>
      </p:pic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4419600"/>
            <a:ext cx="1752600" cy="1752600"/>
          </a:xfrm>
          <a:prstGeom prst="rect">
            <a:avLst/>
          </a:prstGeom>
        </p:spPr>
      </p:pic>
      <p:pic>
        <p:nvPicPr>
          <p:cNvPr id="11" name="Picture 10" descr="images (18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" y="4495800"/>
            <a:ext cx="1600200" cy="1695625"/>
          </a:xfrm>
          <a:prstGeom prst="rect">
            <a:avLst/>
          </a:prstGeom>
        </p:spPr>
      </p:pic>
      <p:pic>
        <p:nvPicPr>
          <p:cNvPr id="10" name="Picture 9" descr="download (10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81400" y="4572000"/>
            <a:ext cx="2571750" cy="17716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3400" y="160867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পেপার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1600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76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373380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কম্পিঊটার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35814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00" y="624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624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কবুতর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624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ঢোল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100"/>
                            </p:stCondLst>
                            <p:childTnLst>
                              <p:par>
                                <p:cTn id="5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1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600"/>
                            </p:stCondLst>
                            <p:childTnLst>
                              <p:par>
                                <p:cTn id="7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6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600"/>
                            </p:stCondLst>
                            <p:childTnLst>
                              <p:par>
                                <p:cTn id="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1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1" grpId="0"/>
      <p:bldP spid="22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3164114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103674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অনেক আগে যোগাযোগের মাধ্যম ছিল মানুষ, কবুতর ও ঢোল।</a:t>
            </a:r>
            <a:endParaRPr lang="en-US" sz="36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066800"/>
            <a:ext cx="4092677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419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ঢোল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343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কবুতর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36576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038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4970"/>
            <a:ext cx="4717143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0200" y="3962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 যোগাযোগের মাধ্যম হল মোবাইল, টেলিফোন ইত্যাদি।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202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aligonj</dc:creator>
  <cp:lastModifiedBy>computer market</cp:lastModifiedBy>
  <cp:revision>197</cp:revision>
  <dcterms:created xsi:type="dcterms:W3CDTF">2017-02-01T03:01:02Z</dcterms:created>
  <dcterms:modified xsi:type="dcterms:W3CDTF">2021-07-24T15:51:14Z</dcterms:modified>
</cp:coreProperties>
</file>