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8F66-B1F7-49A0-BAB4-726CB9B52E0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F59A-158E-44CF-99B3-758D51A6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Animated Garden: Butterflies | Georgia Famil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682388"/>
            <a:ext cx="573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এস.সি.বালিকা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উ/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540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</a:t>
            </a: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540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0"/>
            <a:ext cx="8611738" cy="6828809"/>
          </a:xfrm>
        </p:spPr>
      </p:pic>
    </p:spTree>
    <p:extLst>
      <p:ext uri="{BB962C8B-B14F-4D97-AF65-F5344CB8AC3E}">
        <p14:creationId xmlns:p14="http://schemas.microsoft.com/office/powerpoint/2010/main" val="31652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5" y="0"/>
            <a:ext cx="8175009" cy="6858000"/>
          </a:xfrm>
        </p:spPr>
      </p:pic>
    </p:spTree>
    <p:extLst>
      <p:ext uri="{BB962C8B-B14F-4D97-AF65-F5344CB8AC3E}">
        <p14:creationId xmlns:p14="http://schemas.microsoft.com/office/powerpoint/2010/main" val="618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No photo description available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34" y="12510"/>
            <a:ext cx="6673755" cy="667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9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2021-07-04T17:49:08Z</dcterms:created>
  <dcterms:modified xsi:type="dcterms:W3CDTF">2021-07-24T07:17:46Z</dcterms:modified>
</cp:coreProperties>
</file>