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75" r:id="rId4"/>
    <p:sldId id="276" r:id="rId5"/>
    <p:sldId id="277" r:id="rId6"/>
    <p:sldId id="257" r:id="rId7"/>
    <p:sldId id="258" r:id="rId8"/>
    <p:sldId id="261" r:id="rId9"/>
    <p:sldId id="278" r:id="rId10"/>
    <p:sldId id="259" r:id="rId11"/>
    <p:sldId id="260" r:id="rId12"/>
    <p:sldId id="262" r:id="rId13"/>
    <p:sldId id="263" r:id="rId14"/>
    <p:sldId id="264" r:id="rId15"/>
    <p:sldId id="265" r:id="rId16"/>
    <p:sldId id="266" r:id="rId17"/>
    <p:sldId id="268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igital class room\round-window-with-flower-background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600200" y="1981200"/>
            <a:ext cx="6019800" cy="2438400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as-IN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/>
                <a:latin typeface="Arial Black"/>
              </a:rPr>
              <a:t>আজকের ক্লাসে স্বাগতম</a:t>
            </a:r>
            <a:endParaRPr lang="en-US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F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5.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381000"/>
            <a:ext cx="57615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)(x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) + 4abxy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914400" y="1600200"/>
            <a:ext cx="80185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+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+ 4abxy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15582" y="2895600"/>
            <a:ext cx="8699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a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+ 2abxy + b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a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+ 2abxy – b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" y="44958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(ax)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+ 2ax.by + (by)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   – {(ay)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2ay.bx +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}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38100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(ax + by 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(ay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830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= (ax + by + ay –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) (ax + by – ay  +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7467600" y="2438400"/>
            <a:ext cx="114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0480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6.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20040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4a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12ab + 9b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4c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40386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(2a)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2.2a.3b + (3b)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4c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600" y="48768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(2a – 3b)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(2c)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1219200" y="5638800"/>
            <a:ext cx="617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(2a – 3b + 2c)(2a – 3b – 2c 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91400" y="5943600"/>
            <a:ext cx="1143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7.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533400"/>
            <a:ext cx="502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+ 6a + 8 – y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+ 2y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447800" y="1524000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+ 6a + 9 – y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+ 2y – 1 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71600" y="2514600"/>
            <a:ext cx="670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+ 2.a.3 + 3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– (y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– 2.y.1 + 1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3581400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(a + 3)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– (y – 1 )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47800" y="4572000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= (a + 3 + y – 1 )(a + 3 – y + 1)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7315200" y="5638800"/>
            <a:ext cx="121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45494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429000" y="0"/>
            <a:ext cx="17526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533400"/>
            <a:ext cx="5029200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8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.16x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– 25y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 8xz + 10yz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9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x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+ 13x + 36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32766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57400" y="1219200"/>
            <a:ext cx="54601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16x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– 25y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8xz + 10yz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457200" y="762000"/>
            <a:ext cx="5790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8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1905000" y="2209800"/>
            <a:ext cx="605005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(4x)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– (5y)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8xz + 10yz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295400" y="3276600"/>
            <a:ext cx="740459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(4x + 5y)(4x – 5y) – 2z(4x – 5y) 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1219200" y="4343400"/>
            <a:ext cx="56509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(4x – 5y) (4x + 5y – 2z )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7543800" y="5334000"/>
            <a:ext cx="11400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1273314"/>
            <a:ext cx="294183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+ 13x + 36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522510" y="1076980"/>
            <a:ext cx="6944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9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133600" y="2263914"/>
            <a:ext cx="42883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 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+ 9x + 4x + 36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057400" y="3178314"/>
            <a:ext cx="45464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 x(x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+ 9) + 4(x + 9)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981200" y="4114800"/>
            <a:ext cx="34884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 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+ 9)(x + 4)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5943600" y="4495800"/>
            <a:ext cx="11400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7000" y="685800"/>
            <a:ext cx="26965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 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20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04800" y="381000"/>
            <a:ext cx="8867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10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2362200" y="1676400"/>
            <a:ext cx="46955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 5x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4x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20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2286000" y="2590800"/>
            <a:ext cx="5113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+ 5) – 4(x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+ 5)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2209800" y="3505200"/>
            <a:ext cx="38843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+ 5)(x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4)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2133600" y="5235714"/>
            <a:ext cx="5242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+ 5)(x + 2)(x – 2 )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7239000" y="5867400"/>
            <a:ext cx="11400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Ans.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2286000" y="4343400"/>
            <a:ext cx="40559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+ 5)(x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ownload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4102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990600" y="1066800"/>
            <a:ext cx="842090" cy="1905000"/>
          </a:xfrm>
          <a:prstGeom prst="rect">
            <a:avLst/>
          </a:prstGeom>
        </p:spPr>
        <p:txBody>
          <a:bodyPr vert="wordArtVert" wrap="square">
            <a:spAutoFit/>
          </a:bodyPr>
          <a:lstStyle/>
          <a:p>
            <a:r>
              <a:rPr lang="en-US" sz="3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6934200" y="1066800"/>
            <a:ext cx="1127425" cy="1436804"/>
          </a:xfrm>
          <a:prstGeom prst="rect">
            <a:avLst/>
          </a:prstGeom>
          <a:noFill/>
        </p:spPr>
        <p:txBody>
          <a:bodyPr vert="wordArtVert"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59019" y="5562600"/>
            <a:ext cx="64924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সমস্যাগুলো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পুনরায়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অনুশীলন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leading computer\Desktop\background\ধন্যবাদ-পিক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3BC29AA-7A01-4BA5-905E-20A289057BCC}"/>
              </a:ext>
            </a:extLst>
          </p:cNvPr>
          <p:cNvSpPr txBox="1"/>
          <p:nvPr/>
        </p:nvSpPr>
        <p:spPr>
          <a:xfrm>
            <a:off x="3771238" y="336129"/>
            <a:ext cx="2374523" cy="780513"/>
          </a:xfrm>
          <a:prstGeom prst="frame">
            <a:avLst>
              <a:gd name="adj1" fmla="val 6061"/>
            </a:avLst>
          </a:prstGeom>
          <a:solidFill>
            <a:srgbClr val="00B0F0"/>
          </a:solidFill>
          <a:ln>
            <a:solidFill>
              <a:srgbClr val="00B050"/>
            </a:solidFill>
            <a:prstDash val="sysDash"/>
          </a:ln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pPr algn="ctr"/>
            <a:r>
              <a:rPr lang="bn-BD" sz="3200" dirty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28B6E54-1AF0-4AB0-ABF5-526BDCEF96D7}"/>
              </a:ext>
            </a:extLst>
          </p:cNvPr>
          <p:cNvSpPr txBox="1"/>
          <p:nvPr/>
        </p:nvSpPr>
        <p:spPr>
          <a:xfrm>
            <a:off x="208588" y="3810000"/>
            <a:ext cx="4195193" cy="249299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পংকজ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কান্তি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তালুকদার</a:t>
            </a:r>
            <a:endParaRPr lang="bn-IN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bn-IN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bn-IN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,হবিগঞ্জ</a:t>
            </a:r>
            <a:r>
              <a:rPr lang="bn-IN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xmlns="" id="{287D5A55-F2C9-4C7D-904A-3B2C8637D1AC}"/>
              </a:ext>
            </a:extLst>
          </p:cNvPr>
          <p:cNvGrpSpPr/>
          <p:nvPr/>
        </p:nvGrpSpPr>
        <p:grpSpPr>
          <a:xfrm>
            <a:off x="4458503" y="1436893"/>
            <a:ext cx="1106129" cy="4670795"/>
            <a:chOff x="4453280" y="1835526"/>
            <a:chExt cx="2085975" cy="4285397"/>
          </a:xfrm>
        </p:grpSpPr>
        <p:grpSp>
          <p:nvGrpSpPr>
            <p:cNvPr id="3" name="Group 11">
              <a:extLst>
                <a:ext uri="{FF2B5EF4-FFF2-40B4-BE49-F238E27FC236}">
                  <a16:creationId xmlns:a16="http://schemas.microsoft.com/office/drawing/2014/main" xmlns="" id="{4A072C20-3113-4E26-ADD3-DAF55BD733ED}"/>
                </a:ext>
              </a:extLst>
            </p:cNvPr>
            <p:cNvGrpSpPr/>
            <p:nvPr/>
          </p:nvGrpSpPr>
          <p:grpSpPr>
            <a:xfrm>
              <a:off x="5393071" y="1835526"/>
              <a:ext cx="225158" cy="4285397"/>
              <a:chOff x="4401404" y="805218"/>
              <a:chExt cx="225158" cy="4285397"/>
            </a:xfrm>
          </p:grpSpPr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xmlns="" id="{7489050C-1199-4870-9C34-C82D45B13BFB}"/>
                  </a:ext>
                </a:extLst>
              </p:cNvPr>
              <p:cNvCxnSpPr/>
              <p:nvPr/>
            </p:nvCxnSpPr>
            <p:spPr>
              <a:xfrm>
                <a:off x="4504601" y="805218"/>
                <a:ext cx="8530" cy="4285397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headEnd type="triangle"/>
                <a:tailEnd type="triangle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xmlns="" id="{F74A1AAD-606B-44CD-821B-7D1DCE6B056B}"/>
                  </a:ext>
                </a:extLst>
              </p:cNvPr>
              <p:cNvCxnSpPr/>
              <p:nvPr/>
            </p:nvCxnSpPr>
            <p:spPr>
              <a:xfrm flipH="1">
                <a:off x="4616327" y="1435017"/>
                <a:ext cx="10235" cy="3191957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headEnd type="triangle"/>
                <a:tailEnd type="triangle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xmlns="" id="{E74BDA01-CC1C-4ED9-8862-B674FF878CFD}"/>
                  </a:ext>
                </a:extLst>
              </p:cNvPr>
              <p:cNvCxnSpPr/>
              <p:nvPr/>
            </p:nvCxnSpPr>
            <p:spPr>
              <a:xfrm flipH="1">
                <a:off x="4401404" y="1422134"/>
                <a:ext cx="1" cy="3191957"/>
              </a:xfrm>
              <a:prstGeom prst="straightConnector1">
                <a:avLst/>
              </a:prstGeom>
              <a:ln w="57150">
                <a:solidFill>
                  <a:schemeClr val="accent1"/>
                </a:solidFill>
                <a:headEnd type="triangle"/>
                <a:tailEnd type="triangle"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5"/>
              </a:lnRef>
              <a:fillRef idx="0">
                <a:schemeClr val="accent5"/>
              </a:fillRef>
              <a:effectRef idx="1">
                <a:schemeClr val="accent5"/>
              </a:effectRef>
              <a:fontRef idx="minor">
                <a:schemeClr val="tx1"/>
              </a:fontRef>
            </p:style>
          </p:cxnSp>
        </p:grp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xmlns="" id="{98559210-66A2-43C1-9FF4-3642D0D81D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4453280" y="3204053"/>
              <a:ext cx="2085975" cy="1714500"/>
            </a:xfrm>
            <a:prstGeom prst="rect">
              <a:avLst/>
            </a:prstGeom>
          </p:spPr>
        </p:pic>
      </p:grpSp>
      <p:sp>
        <p:nvSpPr>
          <p:cNvPr id="17" name="TextBox 7">
            <a:extLst>
              <a:ext uri="{FF2B5EF4-FFF2-40B4-BE49-F238E27FC236}">
                <a16:creationId xmlns:a16="http://schemas.microsoft.com/office/drawing/2014/main" xmlns="" id="{BDA9C380-A34E-4591-8772-B2D87BB8D8A7}"/>
              </a:ext>
            </a:extLst>
          </p:cNvPr>
          <p:cNvSpPr txBox="1"/>
          <p:nvPr/>
        </p:nvSpPr>
        <p:spPr>
          <a:xfrm>
            <a:off x="5791200" y="3657600"/>
            <a:ext cx="3196916" cy="2739211"/>
          </a:xfrm>
          <a:prstGeom prst="rect">
            <a:avLst/>
          </a:prstGeom>
          <a:noFill/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bn-IN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 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bn-IN" sz="4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bn-IN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3য়</a:t>
            </a:r>
          </a:p>
          <a:p>
            <a:pPr algn="ctr"/>
            <a:r>
              <a:rPr lang="en-US" sz="44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</a:t>
            </a:r>
            <a:r>
              <a:rPr lang="en-US" sz="4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3.3(পাঠ-1)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1" name="Picture 3" descr="C:\Users\leading computer\Desktop\background\35081020_503370726744665_6660660996606001152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785358"/>
            <a:ext cx="2476500" cy="2552700"/>
          </a:xfrm>
          <a:prstGeom prst="rect">
            <a:avLst/>
          </a:prstGeom>
          <a:noFill/>
        </p:spPr>
      </p:pic>
      <p:pic>
        <p:nvPicPr>
          <p:cNvPr id="1026" name="Picture 2" descr="C:\Users\leading computer\Desktop\গণিত বই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685800"/>
            <a:ext cx="2057400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08100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3048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নীচের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11430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6 = 2 × 3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2860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30 = 2 × 3 ×5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0400" y="3276600"/>
            <a:ext cx="22156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x × x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2514600" y="4343400"/>
            <a:ext cx="52517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b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(a + b)(a – b )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54102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কাজগুলো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হলো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উৎপাদকে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download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91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371600" y="304800"/>
            <a:ext cx="6477000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2362200"/>
            <a:ext cx="4419600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উৎপাদকে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4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leading computer\Desktop\gettyimages-980475184-612x6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990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447800" y="2430959"/>
            <a:ext cx="48750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5835" y="1456730"/>
            <a:ext cx="56493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….</a:t>
            </a:r>
            <a:endParaRPr lang="en-US" sz="48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0"/>
            <a:ext cx="356860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8" name="Picture 4" descr="C:\Users\leading comput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362200"/>
            <a:ext cx="890587" cy="876300"/>
          </a:xfrm>
          <a:prstGeom prst="rect">
            <a:avLst/>
          </a:prstGeom>
          <a:noFill/>
        </p:spPr>
      </p:pic>
      <p:pic>
        <p:nvPicPr>
          <p:cNvPr id="12" name="Picture 4" descr="C:\Users\leading comput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91100"/>
            <a:ext cx="890587" cy="8763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918441" y="3802559"/>
            <a:ext cx="792075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উৎপাদক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4" descr="C:\Users\leading comput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71900"/>
            <a:ext cx="890587" cy="8763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295400" y="4876800"/>
            <a:ext cx="68659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sz="4000" baseline="30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bx</a:t>
            </a:r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+ c</a:t>
            </a:r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আকারের</a:t>
            </a:r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রাশির</a:t>
            </a:r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উৎপাদক</a:t>
            </a:r>
            <a:endParaRPr lang="en-US" sz="40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206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5334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(x – y ) 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(x – y )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16002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(x – y )(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)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2438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b(x – y )( a – c )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29718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Ans.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810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2.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2600" y="3886200"/>
            <a:ext cx="331372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9x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+ 24x + 16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47800" y="4800600"/>
            <a:ext cx="45015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(3x)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+ 2.3x.4 + 4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5791200"/>
            <a:ext cx="26308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(3x + 4)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86200" y="5791200"/>
            <a:ext cx="40463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/>
              <a:t> =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(3x + 4)(3x + 4</a:t>
            </a:r>
            <a:r>
              <a:rPr lang="en-US" sz="4000" dirty="0" smtClean="0"/>
              <a:t>)</a:t>
            </a:r>
            <a:r>
              <a:rPr lang="en-US" sz="4000" baseline="30000" dirty="0" smtClean="0"/>
              <a:t> </a:t>
            </a:r>
            <a:endParaRPr lang="en-US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7772400" y="6019800"/>
            <a:ext cx="121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Ans.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3.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381000"/>
            <a:ext cx="29386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27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+ 1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0" y="1447800"/>
            <a:ext cx="6447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(a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2. 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.1 + 1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25a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2590800"/>
            <a:ext cx="430758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(a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1)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(5a)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52600" y="3733800"/>
            <a:ext cx="636584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(a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1 + 5a) (a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1 – 5a)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4724400"/>
            <a:ext cx="66896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(a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+ 5a – 1 ) (a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5a – 1)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0" y="5943600"/>
            <a:ext cx="12400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Ans.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ading computer\Desktop\413-4131116_cartoon-of-students-student-in-classroom-cartoon-h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495800" y="152400"/>
            <a:ext cx="3424335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6 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52400"/>
            <a:ext cx="26670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1800" y="1295400"/>
            <a:ext cx="3424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6 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3810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4: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2362200"/>
            <a:ext cx="67088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2.x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(y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4x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3429000"/>
            <a:ext cx="44951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(2xy)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4419600"/>
            <a:ext cx="67489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+ 2xy) 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– 2xy)</a:t>
            </a:r>
          </a:p>
        </p:txBody>
      </p:sp>
      <p:sp>
        <p:nvSpPr>
          <p:cNvPr id="8" name="Rectangle 7"/>
          <p:cNvSpPr/>
          <p:nvPr/>
        </p:nvSpPr>
        <p:spPr>
          <a:xfrm>
            <a:off x="1143000" y="5410200"/>
            <a:ext cx="68355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= 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+ 2xy – 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 (x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– 2xy – y</a:t>
            </a:r>
            <a:r>
              <a:rPr lang="en-US" sz="4000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7848600" y="6019800"/>
            <a:ext cx="11400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Ans.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718</Words>
  <Application>Microsoft Office PowerPoint</Application>
  <PresentationFormat>On-screen Show (4:3)</PresentationFormat>
  <Paragraphs>102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pankaj das</dc:creator>
  <cp:lastModifiedBy>leading computer</cp:lastModifiedBy>
  <cp:revision>46</cp:revision>
  <dcterms:created xsi:type="dcterms:W3CDTF">2006-08-16T00:00:00Z</dcterms:created>
  <dcterms:modified xsi:type="dcterms:W3CDTF">2021-07-25T00:25:14Z</dcterms:modified>
</cp:coreProperties>
</file>