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9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1BE06-B0D7-4797-B89E-BBCBF46D78E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1E067E-702A-4C80-B922-E80AACC4E558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dirty="0" smtClean="0">
            <a:solidFill>
              <a:srgbClr val="C00000"/>
            </a:solidFill>
            <a:latin typeface="Nikos ban"/>
          </a:endParaRPr>
        </a:p>
        <a:p>
          <a:r>
            <a:rPr lang="en-US" sz="2000" dirty="0" err="1" smtClean="0">
              <a:solidFill>
                <a:srgbClr val="C00000"/>
              </a:solidFill>
              <a:latin typeface="Nikos ban"/>
            </a:rPr>
            <a:t>দুর্যোগ</a:t>
          </a:r>
          <a:endParaRPr lang="en-US" sz="2000" dirty="0">
            <a:solidFill>
              <a:srgbClr val="C00000"/>
            </a:solidFill>
            <a:latin typeface="Nikos ban"/>
          </a:endParaRPr>
        </a:p>
      </dgm:t>
    </dgm:pt>
    <dgm:pt modelId="{F6204E7D-26F4-4363-9CB6-34931D6F4660}" type="parTrans" cxnId="{196E4F2C-B570-43DA-A52B-3F29BC73E61E}">
      <dgm:prSet/>
      <dgm:spPr/>
      <dgm:t>
        <a:bodyPr/>
        <a:lstStyle/>
        <a:p>
          <a:endParaRPr lang="en-US"/>
        </a:p>
      </dgm:t>
    </dgm:pt>
    <dgm:pt modelId="{F5B8F3E2-CF5C-4576-91F5-23951377B1EC}" type="sibTrans" cxnId="{196E4F2C-B570-43DA-A52B-3F29BC73E61E}">
      <dgm:prSet/>
      <dgm:spPr/>
      <dgm:t>
        <a:bodyPr/>
        <a:lstStyle/>
        <a:p>
          <a:endParaRPr lang="en-US"/>
        </a:p>
      </dgm:t>
    </dgm:pt>
    <dgm:pt modelId="{8C5A6A62-AE62-4DA2-83E8-8BF594D07B51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0000"/>
              </a:solidFill>
            </a:rPr>
            <a:t>বন্যা</a:t>
          </a:r>
          <a:endParaRPr lang="en-US" sz="2800" dirty="0">
            <a:solidFill>
              <a:srgbClr val="FF0000"/>
            </a:solidFill>
          </a:endParaRPr>
        </a:p>
      </dgm:t>
    </dgm:pt>
    <dgm:pt modelId="{D8FA66E4-56B7-4C70-8F8E-4CF38AFAB9A2}" type="parTrans" cxnId="{EF4F4A67-28E9-497D-8F08-85D44CDD363C}">
      <dgm:prSet/>
      <dgm:spPr/>
      <dgm:t>
        <a:bodyPr/>
        <a:lstStyle/>
        <a:p>
          <a:endParaRPr lang="en-US"/>
        </a:p>
      </dgm:t>
    </dgm:pt>
    <dgm:pt modelId="{D4C7D489-F1DC-4406-BF25-B97689532055}" type="sibTrans" cxnId="{EF4F4A67-28E9-497D-8F08-85D44CDD363C}">
      <dgm:prSet/>
      <dgm:spPr/>
      <dgm:t>
        <a:bodyPr/>
        <a:lstStyle/>
        <a:p>
          <a:endParaRPr lang="en-US"/>
        </a:p>
      </dgm:t>
    </dgm:pt>
    <dgm:pt modelId="{8A285483-DD38-4E10-A6A8-4B46D2C7698C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dirty="0">
            <a:solidFill>
              <a:schemeClr val="bg2">
                <a:lumMod val="10000"/>
              </a:schemeClr>
            </a:solidFill>
          </a:endParaRPr>
        </a:p>
      </dgm:t>
    </dgm:pt>
    <dgm:pt modelId="{67211337-35EC-4DBB-BC91-78A277A7733F}" type="parTrans" cxnId="{46E9430F-43B2-4A34-95FA-99AB4254817F}">
      <dgm:prSet/>
      <dgm:spPr/>
      <dgm:t>
        <a:bodyPr/>
        <a:lstStyle/>
        <a:p>
          <a:endParaRPr lang="en-US"/>
        </a:p>
      </dgm:t>
    </dgm:pt>
    <dgm:pt modelId="{1B71767B-44FF-49B9-B390-4209F7779CDE}" type="sibTrans" cxnId="{46E9430F-43B2-4A34-95FA-99AB4254817F}">
      <dgm:prSet/>
      <dgm:spPr/>
      <dgm:t>
        <a:bodyPr/>
        <a:lstStyle/>
        <a:p>
          <a:endParaRPr lang="en-US"/>
        </a:p>
      </dgm:t>
    </dgm:pt>
    <dgm:pt modelId="{30DEC876-B564-4074-880C-A09B4A9A2BC9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7030A0"/>
              </a:solidFill>
            </a:rPr>
            <a:t>জলোচ্ছাস</a:t>
          </a:r>
          <a:endParaRPr lang="en-US" sz="2400" dirty="0">
            <a:solidFill>
              <a:srgbClr val="7030A0"/>
            </a:solidFill>
          </a:endParaRPr>
        </a:p>
      </dgm:t>
    </dgm:pt>
    <dgm:pt modelId="{EB152EE2-9CAF-43B4-A654-CE4AE2556466}" type="parTrans" cxnId="{9B2928DB-AB88-4BD4-AC71-6199049E7272}">
      <dgm:prSet/>
      <dgm:spPr/>
      <dgm:t>
        <a:bodyPr/>
        <a:lstStyle/>
        <a:p>
          <a:endParaRPr lang="en-US"/>
        </a:p>
      </dgm:t>
    </dgm:pt>
    <dgm:pt modelId="{CD7085BC-E869-4E16-8FE9-D2532D729FF1}" type="sibTrans" cxnId="{9B2928DB-AB88-4BD4-AC71-6199049E7272}">
      <dgm:prSet/>
      <dgm:spPr/>
      <dgm:t>
        <a:bodyPr/>
        <a:lstStyle/>
        <a:p>
          <a:endParaRPr lang="en-US"/>
        </a:p>
      </dgm:t>
    </dgm:pt>
    <dgm:pt modelId="{A572F54A-FD8B-40CC-AC24-7CBDABA697F6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dirty="0">
            <a:solidFill>
              <a:schemeClr val="accent3">
                <a:lumMod val="75000"/>
              </a:schemeClr>
            </a:solidFill>
          </a:endParaRPr>
        </a:p>
      </dgm:t>
    </dgm:pt>
    <dgm:pt modelId="{D5696EB7-5BB1-4296-ACC6-57FE910F5F83}" type="parTrans" cxnId="{7CE8240B-A3BF-454E-837C-6B65107A5ABD}">
      <dgm:prSet/>
      <dgm:spPr/>
      <dgm:t>
        <a:bodyPr/>
        <a:lstStyle/>
        <a:p>
          <a:endParaRPr lang="en-US"/>
        </a:p>
      </dgm:t>
    </dgm:pt>
    <dgm:pt modelId="{AACF4F60-A33B-4C70-9D00-8926ED781CAF}" type="sibTrans" cxnId="{7CE8240B-A3BF-454E-837C-6B65107A5ABD}">
      <dgm:prSet/>
      <dgm:spPr/>
      <dgm:t>
        <a:bodyPr/>
        <a:lstStyle/>
        <a:p>
          <a:endParaRPr lang="en-US"/>
        </a:p>
      </dgm:t>
    </dgm:pt>
    <dgm:pt modelId="{6CFDAFEE-2860-4C76-9821-03B47F518EC5}" type="pres">
      <dgm:prSet presAssocID="{DE21BE06-B0D7-4797-B89E-BBCBF46D78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0C1027-AA5F-46CF-BFDE-502D9EA705E1}" type="pres">
      <dgm:prSet presAssocID="{461E067E-702A-4C80-B922-E80AACC4E558}" presName="centerShape" presStyleLbl="node0" presStyleIdx="0" presStyleCnt="1" custLinFactNeighborX="2596" custLinFactNeighborY="10055"/>
      <dgm:spPr/>
      <dgm:t>
        <a:bodyPr/>
        <a:lstStyle/>
        <a:p>
          <a:endParaRPr lang="en-US"/>
        </a:p>
      </dgm:t>
    </dgm:pt>
    <dgm:pt modelId="{891B0E6B-4CEF-4F8A-8B71-CE6AF0B04038}" type="pres">
      <dgm:prSet presAssocID="{D8FA66E4-56B7-4C70-8F8E-4CF38AFAB9A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48290DC-C8E3-4813-899D-E31262A3924C}" type="pres">
      <dgm:prSet presAssocID="{D8FA66E4-56B7-4C70-8F8E-4CF38AFAB9A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586E630-C25D-4E73-81C0-56181FF77B0E}" type="pres">
      <dgm:prSet presAssocID="{8C5A6A62-AE62-4DA2-83E8-8BF594D07B51}" presName="node" presStyleLbl="node1" presStyleIdx="0" presStyleCnt="4" custRadScaleRad="75299" custRadScaleInc="6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30413-62E4-4BD4-9F27-6196ED86DB33}" type="pres">
      <dgm:prSet presAssocID="{67211337-35EC-4DBB-BC91-78A277A7733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D3DA441-B023-4AA6-93BB-A0C651DE067C}" type="pres">
      <dgm:prSet presAssocID="{67211337-35EC-4DBB-BC91-78A277A7733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52A6A2B-653A-4FF2-9704-862F63BD6066}" type="pres">
      <dgm:prSet presAssocID="{8A285483-DD38-4E10-A6A8-4B46D2C769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8FC0B-99BB-4F94-B117-C98A41D707C8}" type="pres">
      <dgm:prSet presAssocID="{EB152EE2-9CAF-43B4-A654-CE4AE255646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C42311B-A4D4-4C23-A63D-99AC3D7D1064}" type="pres">
      <dgm:prSet presAssocID="{EB152EE2-9CAF-43B4-A654-CE4AE255646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431F011-32FD-4B1D-BD58-3A3E4E83DD71}" type="pres">
      <dgm:prSet presAssocID="{30DEC876-B564-4074-880C-A09B4A9A2BC9}" presName="node" presStyleLbl="node1" presStyleIdx="2" presStyleCnt="4" custRadScaleRad="107338" custRadScaleInc="-14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DA17D-AD13-4823-9573-52241ADBB791}" type="pres">
      <dgm:prSet presAssocID="{D5696EB7-5BB1-4296-ACC6-57FE910F5F83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D164B2F-D3BD-45CE-AFCF-D3FE09F4BCD3}" type="pres">
      <dgm:prSet presAssocID="{D5696EB7-5BB1-4296-ACC6-57FE910F5F8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A047F2F-99FD-4E29-9360-87CA89C2A566}" type="pres">
      <dgm:prSet presAssocID="{A572F54A-FD8B-40CC-AC24-7CBDABA697F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E71A9C-2179-4375-ADFA-25A557B5B0A5}" type="presOf" srcId="{A572F54A-FD8B-40CC-AC24-7CBDABA697F6}" destId="{6A047F2F-99FD-4E29-9360-87CA89C2A566}" srcOrd="0" destOrd="0" presId="urn:microsoft.com/office/officeart/2005/8/layout/radial5"/>
    <dgm:cxn modelId="{6191FAE1-B28B-498B-8D7C-C9FFE5908A6C}" type="presOf" srcId="{D5696EB7-5BB1-4296-ACC6-57FE910F5F83}" destId="{FD7DA17D-AD13-4823-9573-52241ADBB791}" srcOrd="0" destOrd="0" presId="urn:microsoft.com/office/officeart/2005/8/layout/radial5"/>
    <dgm:cxn modelId="{7CE8240B-A3BF-454E-837C-6B65107A5ABD}" srcId="{461E067E-702A-4C80-B922-E80AACC4E558}" destId="{A572F54A-FD8B-40CC-AC24-7CBDABA697F6}" srcOrd="3" destOrd="0" parTransId="{D5696EB7-5BB1-4296-ACC6-57FE910F5F83}" sibTransId="{AACF4F60-A33B-4C70-9D00-8926ED781CAF}"/>
    <dgm:cxn modelId="{9B2928DB-AB88-4BD4-AC71-6199049E7272}" srcId="{461E067E-702A-4C80-B922-E80AACC4E558}" destId="{30DEC876-B564-4074-880C-A09B4A9A2BC9}" srcOrd="2" destOrd="0" parTransId="{EB152EE2-9CAF-43B4-A654-CE4AE2556466}" sibTransId="{CD7085BC-E869-4E16-8FE9-D2532D729FF1}"/>
    <dgm:cxn modelId="{D20FD9AC-4D5B-42B6-9AB5-21D947310FFB}" type="presOf" srcId="{EB152EE2-9CAF-43B4-A654-CE4AE2556466}" destId="{1C42311B-A4D4-4C23-A63D-99AC3D7D1064}" srcOrd="1" destOrd="0" presId="urn:microsoft.com/office/officeart/2005/8/layout/radial5"/>
    <dgm:cxn modelId="{6DA6DA62-6DA9-4D70-9C36-95D6587D5150}" type="presOf" srcId="{DE21BE06-B0D7-4797-B89E-BBCBF46D78EA}" destId="{6CFDAFEE-2860-4C76-9821-03B47F518EC5}" srcOrd="0" destOrd="0" presId="urn:microsoft.com/office/officeart/2005/8/layout/radial5"/>
    <dgm:cxn modelId="{23AEC4F9-0A05-4A8A-9A2B-836ED9D59D5F}" type="presOf" srcId="{8C5A6A62-AE62-4DA2-83E8-8BF594D07B51}" destId="{1586E630-C25D-4E73-81C0-56181FF77B0E}" srcOrd="0" destOrd="0" presId="urn:microsoft.com/office/officeart/2005/8/layout/radial5"/>
    <dgm:cxn modelId="{AF8E08DB-45F5-43B7-B073-31854BEE4991}" type="presOf" srcId="{8A285483-DD38-4E10-A6A8-4B46D2C7698C}" destId="{D52A6A2B-653A-4FF2-9704-862F63BD6066}" srcOrd="0" destOrd="0" presId="urn:microsoft.com/office/officeart/2005/8/layout/radial5"/>
    <dgm:cxn modelId="{072C6893-4BD9-43C8-9931-D70C96EDC980}" type="presOf" srcId="{D8FA66E4-56B7-4C70-8F8E-4CF38AFAB9A2}" destId="{891B0E6B-4CEF-4F8A-8B71-CE6AF0B04038}" srcOrd="0" destOrd="0" presId="urn:microsoft.com/office/officeart/2005/8/layout/radial5"/>
    <dgm:cxn modelId="{111AA7A9-527D-47C8-9B20-8DE2F589CF22}" type="presOf" srcId="{67211337-35EC-4DBB-BC91-78A277A7733F}" destId="{FD3DA441-B023-4AA6-93BB-A0C651DE067C}" srcOrd="1" destOrd="0" presId="urn:microsoft.com/office/officeart/2005/8/layout/radial5"/>
    <dgm:cxn modelId="{0F6C1B93-B00D-428E-AC52-7EB3014CB117}" type="presOf" srcId="{EB152EE2-9CAF-43B4-A654-CE4AE2556466}" destId="{A618FC0B-99BB-4F94-B117-C98A41D707C8}" srcOrd="0" destOrd="0" presId="urn:microsoft.com/office/officeart/2005/8/layout/radial5"/>
    <dgm:cxn modelId="{8B7002D8-B449-4322-BBA6-A1B2555BEE91}" type="presOf" srcId="{30DEC876-B564-4074-880C-A09B4A9A2BC9}" destId="{4431F011-32FD-4B1D-BD58-3A3E4E83DD71}" srcOrd="0" destOrd="0" presId="urn:microsoft.com/office/officeart/2005/8/layout/radial5"/>
    <dgm:cxn modelId="{D235B203-A52F-4C42-BE31-8F91180BC2E2}" type="presOf" srcId="{D5696EB7-5BB1-4296-ACC6-57FE910F5F83}" destId="{0D164B2F-D3BD-45CE-AFCF-D3FE09F4BCD3}" srcOrd="1" destOrd="0" presId="urn:microsoft.com/office/officeart/2005/8/layout/radial5"/>
    <dgm:cxn modelId="{732E9273-16A0-44CD-9273-C96EE0B96BC4}" type="presOf" srcId="{461E067E-702A-4C80-B922-E80AACC4E558}" destId="{7C0C1027-AA5F-46CF-BFDE-502D9EA705E1}" srcOrd="0" destOrd="0" presId="urn:microsoft.com/office/officeart/2005/8/layout/radial5"/>
    <dgm:cxn modelId="{EF4F4A67-28E9-497D-8F08-85D44CDD363C}" srcId="{461E067E-702A-4C80-B922-E80AACC4E558}" destId="{8C5A6A62-AE62-4DA2-83E8-8BF594D07B51}" srcOrd="0" destOrd="0" parTransId="{D8FA66E4-56B7-4C70-8F8E-4CF38AFAB9A2}" sibTransId="{D4C7D489-F1DC-4406-BF25-B97689532055}"/>
    <dgm:cxn modelId="{4CEEF4B4-377F-401D-A654-3B4902E149B1}" type="presOf" srcId="{67211337-35EC-4DBB-BC91-78A277A7733F}" destId="{C8730413-62E4-4BD4-9F27-6196ED86DB33}" srcOrd="0" destOrd="0" presId="urn:microsoft.com/office/officeart/2005/8/layout/radial5"/>
    <dgm:cxn modelId="{46E9430F-43B2-4A34-95FA-99AB4254817F}" srcId="{461E067E-702A-4C80-B922-E80AACC4E558}" destId="{8A285483-DD38-4E10-A6A8-4B46D2C7698C}" srcOrd="1" destOrd="0" parTransId="{67211337-35EC-4DBB-BC91-78A277A7733F}" sibTransId="{1B71767B-44FF-49B9-B390-4209F7779CDE}"/>
    <dgm:cxn modelId="{196E4F2C-B570-43DA-A52B-3F29BC73E61E}" srcId="{DE21BE06-B0D7-4797-B89E-BBCBF46D78EA}" destId="{461E067E-702A-4C80-B922-E80AACC4E558}" srcOrd="0" destOrd="0" parTransId="{F6204E7D-26F4-4363-9CB6-34931D6F4660}" sibTransId="{F5B8F3E2-CF5C-4576-91F5-23951377B1EC}"/>
    <dgm:cxn modelId="{AF263C78-F745-4942-94D1-06602FDF106F}" type="presOf" srcId="{D8FA66E4-56B7-4C70-8F8E-4CF38AFAB9A2}" destId="{D48290DC-C8E3-4813-899D-E31262A3924C}" srcOrd="1" destOrd="0" presId="urn:microsoft.com/office/officeart/2005/8/layout/radial5"/>
    <dgm:cxn modelId="{C342B975-446C-4F11-9DA7-FDFEE238E69C}" type="presParOf" srcId="{6CFDAFEE-2860-4C76-9821-03B47F518EC5}" destId="{7C0C1027-AA5F-46CF-BFDE-502D9EA705E1}" srcOrd="0" destOrd="0" presId="urn:microsoft.com/office/officeart/2005/8/layout/radial5"/>
    <dgm:cxn modelId="{F6B04CFC-7062-4F8F-B746-D41E0C11D512}" type="presParOf" srcId="{6CFDAFEE-2860-4C76-9821-03B47F518EC5}" destId="{891B0E6B-4CEF-4F8A-8B71-CE6AF0B04038}" srcOrd="1" destOrd="0" presId="urn:microsoft.com/office/officeart/2005/8/layout/radial5"/>
    <dgm:cxn modelId="{A65D4324-59C5-4A25-9F72-3B89C8B89127}" type="presParOf" srcId="{891B0E6B-4CEF-4F8A-8B71-CE6AF0B04038}" destId="{D48290DC-C8E3-4813-899D-E31262A3924C}" srcOrd="0" destOrd="0" presId="urn:microsoft.com/office/officeart/2005/8/layout/radial5"/>
    <dgm:cxn modelId="{A87FD879-4512-4CBC-A61E-FC482B193ADE}" type="presParOf" srcId="{6CFDAFEE-2860-4C76-9821-03B47F518EC5}" destId="{1586E630-C25D-4E73-81C0-56181FF77B0E}" srcOrd="2" destOrd="0" presId="urn:microsoft.com/office/officeart/2005/8/layout/radial5"/>
    <dgm:cxn modelId="{78ED29F5-5D4B-439D-B8E5-0C01D4464AF5}" type="presParOf" srcId="{6CFDAFEE-2860-4C76-9821-03B47F518EC5}" destId="{C8730413-62E4-4BD4-9F27-6196ED86DB33}" srcOrd="3" destOrd="0" presId="urn:microsoft.com/office/officeart/2005/8/layout/radial5"/>
    <dgm:cxn modelId="{59CC0673-D5A8-4C0B-9E25-EDC8EEDDA100}" type="presParOf" srcId="{C8730413-62E4-4BD4-9F27-6196ED86DB33}" destId="{FD3DA441-B023-4AA6-93BB-A0C651DE067C}" srcOrd="0" destOrd="0" presId="urn:microsoft.com/office/officeart/2005/8/layout/radial5"/>
    <dgm:cxn modelId="{CE629DF2-05DC-42E3-A8AD-A77F7B3377EB}" type="presParOf" srcId="{6CFDAFEE-2860-4C76-9821-03B47F518EC5}" destId="{D52A6A2B-653A-4FF2-9704-862F63BD6066}" srcOrd="4" destOrd="0" presId="urn:microsoft.com/office/officeart/2005/8/layout/radial5"/>
    <dgm:cxn modelId="{FE763FFD-48EF-431D-8735-014DDCC883BC}" type="presParOf" srcId="{6CFDAFEE-2860-4C76-9821-03B47F518EC5}" destId="{A618FC0B-99BB-4F94-B117-C98A41D707C8}" srcOrd="5" destOrd="0" presId="urn:microsoft.com/office/officeart/2005/8/layout/radial5"/>
    <dgm:cxn modelId="{EC6261AD-ECE4-4241-9581-8120C2247C14}" type="presParOf" srcId="{A618FC0B-99BB-4F94-B117-C98A41D707C8}" destId="{1C42311B-A4D4-4C23-A63D-99AC3D7D1064}" srcOrd="0" destOrd="0" presId="urn:microsoft.com/office/officeart/2005/8/layout/radial5"/>
    <dgm:cxn modelId="{20909019-FD2D-4E4F-B004-A9D7258BFFEA}" type="presParOf" srcId="{6CFDAFEE-2860-4C76-9821-03B47F518EC5}" destId="{4431F011-32FD-4B1D-BD58-3A3E4E83DD71}" srcOrd="6" destOrd="0" presId="urn:microsoft.com/office/officeart/2005/8/layout/radial5"/>
    <dgm:cxn modelId="{05822D50-0348-4761-8C46-49A9DEA44800}" type="presParOf" srcId="{6CFDAFEE-2860-4C76-9821-03B47F518EC5}" destId="{FD7DA17D-AD13-4823-9573-52241ADBB791}" srcOrd="7" destOrd="0" presId="urn:microsoft.com/office/officeart/2005/8/layout/radial5"/>
    <dgm:cxn modelId="{D82BB66C-EB7A-44C2-9779-9860E155D4CA}" type="presParOf" srcId="{FD7DA17D-AD13-4823-9573-52241ADBB791}" destId="{0D164B2F-D3BD-45CE-AFCF-D3FE09F4BCD3}" srcOrd="0" destOrd="0" presId="urn:microsoft.com/office/officeart/2005/8/layout/radial5"/>
    <dgm:cxn modelId="{D3986653-2895-457A-99EB-C2196419EBD0}" type="presParOf" srcId="{6CFDAFEE-2860-4C76-9821-03B47F518EC5}" destId="{6A047F2F-99FD-4E29-9360-87CA89C2A56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C1027-AA5F-46CF-BFDE-502D9EA705E1}">
      <dsp:nvSpPr>
        <dsp:cNvPr id="0" name=""/>
        <dsp:cNvSpPr/>
      </dsp:nvSpPr>
      <dsp:spPr>
        <a:xfrm>
          <a:off x="3032833" y="2189181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kern="1200" dirty="0" smtClean="0">
            <a:solidFill>
              <a:srgbClr val="C00000"/>
            </a:solidFill>
            <a:latin typeface="Nikos ban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C00000"/>
              </a:solidFill>
              <a:latin typeface="Nikos ban"/>
            </a:rPr>
            <a:t>দুর্যোগ</a:t>
          </a:r>
          <a:endParaRPr lang="en-US" sz="2000" kern="1200" dirty="0">
            <a:solidFill>
              <a:srgbClr val="C00000"/>
            </a:solidFill>
            <a:latin typeface="Nikos ban"/>
          </a:endParaRPr>
        </a:p>
      </dsp:txBody>
      <dsp:txXfrm>
        <a:off x="3223223" y="2379571"/>
        <a:ext cx="919287" cy="919287"/>
      </dsp:txXfrm>
    </dsp:sp>
    <dsp:sp modelId="{891B0E6B-4CEF-4F8A-8B71-CE6AF0B04038}">
      <dsp:nvSpPr>
        <dsp:cNvPr id="0" name=""/>
        <dsp:cNvSpPr/>
      </dsp:nvSpPr>
      <dsp:spPr>
        <a:xfrm rot="16150346">
          <a:off x="3554984" y="1756976"/>
          <a:ext cx="230886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590117" y="1880010"/>
        <a:ext cx="161620" cy="265213"/>
      </dsp:txXfrm>
    </dsp:sp>
    <dsp:sp modelId="{1586E630-C25D-4E73-81C0-56181FF77B0E}">
      <dsp:nvSpPr>
        <dsp:cNvPr id="0" name=""/>
        <dsp:cNvSpPr/>
      </dsp:nvSpPr>
      <dsp:spPr>
        <a:xfrm>
          <a:off x="3007764" y="453660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0000"/>
              </a:solidFill>
            </a:rPr>
            <a:t>বন্যা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198154" y="644050"/>
        <a:ext cx="919287" cy="919287"/>
      </dsp:txXfrm>
    </dsp:sp>
    <dsp:sp modelId="{C8730413-62E4-4BD4-9F27-6196ED86DB33}">
      <dsp:nvSpPr>
        <dsp:cNvPr id="0" name=""/>
        <dsp:cNvSpPr/>
      </dsp:nvSpPr>
      <dsp:spPr>
        <a:xfrm rot="20881459">
          <a:off x="4416078" y="2436560"/>
          <a:ext cx="246279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416882" y="2532630"/>
        <a:ext cx="172395" cy="265213"/>
      </dsp:txXfrm>
    </dsp:sp>
    <dsp:sp modelId="{D52A6A2B-653A-4FF2-9704-862F63BD6066}">
      <dsp:nvSpPr>
        <dsp:cNvPr id="0" name=""/>
        <dsp:cNvSpPr/>
      </dsp:nvSpPr>
      <dsp:spPr>
        <a:xfrm>
          <a:off x="4759172" y="1823002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949562" y="2013392"/>
        <a:ext cx="919287" cy="919287"/>
      </dsp:txXfrm>
    </dsp:sp>
    <dsp:sp modelId="{A618FC0B-99BB-4F94-B117-C98A41D707C8}">
      <dsp:nvSpPr>
        <dsp:cNvPr id="0" name=""/>
        <dsp:cNvSpPr/>
      </dsp:nvSpPr>
      <dsp:spPr>
        <a:xfrm rot="5112399">
          <a:off x="3700850" y="3344196"/>
          <a:ext cx="85790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712643" y="3419778"/>
        <a:ext cx="60053" cy="265213"/>
      </dsp:txXfrm>
    </dsp:sp>
    <dsp:sp modelId="{4431F011-32FD-4B1D-BD58-3A3E4E83DD71}">
      <dsp:nvSpPr>
        <dsp:cNvPr id="0" name=""/>
        <dsp:cNvSpPr/>
      </dsp:nvSpPr>
      <dsp:spPr>
        <a:xfrm>
          <a:off x="3154996" y="3646005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জলোচ্ছাস</a:t>
          </a:r>
          <a:endParaRPr lang="en-US" sz="2400" kern="1200" dirty="0">
            <a:solidFill>
              <a:srgbClr val="7030A0"/>
            </a:solidFill>
          </a:endParaRPr>
        </a:p>
      </dsp:txBody>
      <dsp:txXfrm>
        <a:off x="3345386" y="3836395"/>
        <a:ext cx="919287" cy="919287"/>
      </dsp:txXfrm>
    </dsp:sp>
    <dsp:sp modelId="{FD7DA17D-AD13-4823-9573-52241ADBB791}">
      <dsp:nvSpPr>
        <dsp:cNvPr id="0" name=""/>
        <dsp:cNvSpPr/>
      </dsp:nvSpPr>
      <dsp:spPr>
        <a:xfrm rot="11449373">
          <a:off x="2562474" y="2436945"/>
          <a:ext cx="344520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664911" y="2535054"/>
        <a:ext cx="241164" cy="265213"/>
      </dsp:txXfrm>
    </dsp:sp>
    <dsp:sp modelId="{6A047F2F-99FD-4E29-9360-87CA89C2A566}">
      <dsp:nvSpPr>
        <dsp:cNvPr id="0" name=""/>
        <dsp:cNvSpPr/>
      </dsp:nvSpPr>
      <dsp:spPr>
        <a:xfrm>
          <a:off x="1117414" y="1823002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307804" y="2013392"/>
        <a:ext cx="919287" cy="919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5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1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2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6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29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23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16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6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32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3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55964"/>
            <a:ext cx="9351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আজকের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মাল্টিমিডিয়া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ক্লাসে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সকল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জানাই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63" y="2798619"/>
            <a:ext cx="5167746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 ban"/>
              </a:rPr>
              <a:t>স্বাগতম</a:t>
            </a:r>
            <a:endParaRPr lang="en-US" sz="8000" dirty="0"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3236" y="3460338"/>
            <a:ext cx="1496291" cy="959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4" y="2549237"/>
            <a:ext cx="3214254" cy="31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8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5" y="1191491"/>
            <a:ext cx="96289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F0"/>
                </a:solidFill>
                <a:latin typeface="Nikos ban"/>
              </a:rPr>
              <a:t>বন্যার</a:t>
            </a:r>
            <a:r>
              <a:rPr lang="en-US" sz="6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 ban"/>
              </a:rPr>
              <a:t>কারনঃ</a:t>
            </a:r>
            <a:r>
              <a:rPr lang="en-US" sz="6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ভাংগন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বর্জ্য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অব্যাবস্থাপনার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ধারন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ক্ষমতা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হারিয়ে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ফেললে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            ২।মৌসুমী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বায়ুর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প্রভাবে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জোয়ারের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উজানের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নদনদীর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মাধ্যমে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সাগরে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যেতে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পারার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|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01067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67" y="1115723"/>
            <a:ext cx="3335915" cy="2098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43" y="1115724"/>
            <a:ext cx="3485284" cy="20985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0667" y="3906982"/>
            <a:ext cx="86699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বন্যা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প্রতিকারের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উপায়ঃ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১।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নদী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শাষন</a:t>
            </a:r>
            <a:endParaRPr lang="en-US" sz="4000" dirty="0" smtClean="0">
              <a:solidFill>
                <a:srgbClr val="00B0F0"/>
              </a:solidFill>
              <a:latin typeface="Nikos ban"/>
            </a:endParaRPr>
          </a:p>
          <a:p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                        ২।ড্রেজিং</a:t>
            </a:r>
          </a:p>
          <a:p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                         ৩।নদী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তীরে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বাধ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নির্মান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81751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83673"/>
            <a:ext cx="8991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tx2"/>
                </a:solidFill>
                <a:latin typeface="Nikos ban"/>
              </a:rPr>
              <a:t>খরাঃ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কমে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অর্থা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ৎ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মাটি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শুন্য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খরার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সৃষ্টি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হয়।ফলে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ফসল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উতপন্ন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হয়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না</a:t>
            </a:r>
            <a:endParaRPr lang="en-US" sz="48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আমেরিকানদের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মতে,একটানা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৩০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সময়ের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মধ্যে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২৪ ঘন্টায়৬,৪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মিঃমিঃ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তাকে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|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52252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748145"/>
            <a:ext cx="78693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 ban"/>
              </a:rPr>
              <a:t>খরার</a:t>
            </a:r>
            <a:r>
              <a:rPr lang="en-US" sz="54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 ban"/>
              </a:rPr>
              <a:t>কারন</a:t>
            </a:r>
            <a:r>
              <a:rPr lang="en-US" sz="54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 ban"/>
              </a:rPr>
              <a:t>সমুহঃ</a:t>
            </a:r>
            <a:endParaRPr lang="en-US" sz="54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745" y="2923309"/>
            <a:ext cx="85066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১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।দীর্ঘ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শুস্ক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আবহাওয়া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পাত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২।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বাস্পীভবন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|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৩।অধিক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বৃক্ষ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নিধন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৪।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গ্রীন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হাঊজের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প্রভাব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৫।গভীর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নলকুপ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দিয়ে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ভুগর্ভস্থ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উত্তোলন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5498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9309" y="789709"/>
            <a:ext cx="7232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খরা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রোধ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করার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উপায়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ঃ</a:t>
            </a:r>
            <a:endParaRPr lang="en-US" sz="5400" dirty="0">
              <a:solidFill>
                <a:srgbClr val="00B0F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51" y="2389907"/>
            <a:ext cx="3456277" cy="2500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366" y="1967345"/>
            <a:ext cx="3491779" cy="2478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1382" y="5514109"/>
            <a:ext cx="9047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 ban"/>
              </a:rPr>
              <a:t>১। </a:t>
            </a:r>
            <a:r>
              <a:rPr lang="en-US" sz="4400" dirty="0" err="1" smtClean="0">
                <a:latin typeface="Nikos ban"/>
              </a:rPr>
              <a:t>নদী</a:t>
            </a:r>
            <a:r>
              <a:rPr lang="en-US" sz="4400" dirty="0" smtClean="0">
                <a:latin typeface="Nikos ban"/>
              </a:rPr>
              <a:t> </a:t>
            </a:r>
            <a:r>
              <a:rPr lang="en-US" sz="4400" dirty="0" err="1" smtClean="0">
                <a:latin typeface="Nikos ban"/>
              </a:rPr>
              <a:t>শাষন</a:t>
            </a:r>
            <a:r>
              <a:rPr lang="en-US" sz="4400" dirty="0" smtClean="0">
                <a:latin typeface="Nikos ban"/>
              </a:rPr>
              <a:t> । ২। </a:t>
            </a:r>
            <a:r>
              <a:rPr lang="en-US" sz="4400" dirty="0" err="1" smtClean="0">
                <a:latin typeface="Nikos ban"/>
              </a:rPr>
              <a:t>বেশি</a:t>
            </a:r>
            <a:r>
              <a:rPr lang="en-US" sz="4400" dirty="0" smtClean="0">
                <a:latin typeface="Nikos ban"/>
              </a:rPr>
              <a:t> </a:t>
            </a:r>
            <a:r>
              <a:rPr lang="en-US" sz="4400" dirty="0" err="1" smtClean="0">
                <a:latin typeface="Nikos ban"/>
              </a:rPr>
              <a:t>পরিমানে</a:t>
            </a:r>
            <a:r>
              <a:rPr lang="en-US" sz="4400" dirty="0" smtClean="0">
                <a:latin typeface="Nikos ban"/>
              </a:rPr>
              <a:t>  </a:t>
            </a:r>
            <a:r>
              <a:rPr lang="en-US" sz="4400" dirty="0" err="1" smtClean="0">
                <a:latin typeface="Nikos ban"/>
              </a:rPr>
              <a:t>বৃক্ষ</a:t>
            </a:r>
            <a:r>
              <a:rPr lang="en-US" sz="4400" dirty="0" smtClean="0">
                <a:latin typeface="Nikos ban"/>
              </a:rPr>
              <a:t> </a:t>
            </a:r>
            <a:r>
              <a:rPr lang="en-US" sz="4400" dirty="0" err="1" smtClean="0">
                <a:latin typeface="Nikos ban"/>
              </a:rPr>
              <a:t>রোপন</a:t>
            </a:r>
            <a:r>
              <a:rPr lang="en-US" sz="4400" dirty="0" smtClean="0">
                <a:latin typeface="Nikos ban"/>
              </a:rPr>
              <a:t>।</a:t>
            </a:r>
            <a:endParaRPr lang="en-US" sz="44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78523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3637" y="1136072"/>
            <a:ext cx="4170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একক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কাজ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821" y="701385"/>
            <a:ext cx="3270106" cy="22080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3934691"/>
            <a:ext cx="8035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১।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বন্যা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হওয়ার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কারন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সমুহ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লিখ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?</a:t>
            </a:r>
            <a:endParaRPr lang="en-US" sz="6000" dirty="0">
              <a:solidFill>
                <a:srgbClr val="C0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88024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61" y="1701511"/>
            <a:ext cx="4067175" cy="2247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564" y="1701510"/>
            <a:ext cx="4017818" cy="22470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49781" y="831273"/>
            <a:ext cx="3075709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ঘুর্নিঝড়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/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সাইক্লোন</a:t>
            </a:r>
            <a:endParaRPr lang="en-US" sz="4000" dirty="0">
              <a:solidFill>
                <a:srgbClr val="002060"/>
              </a:solidFill>
              <a:latin typeface="Nikos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461" y="4682836"/>
            <a:ext cx="9636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নিম্ন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চাপের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কারনে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যখন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বাতাশ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প্রচন্ড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বেগে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ঘুরে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জান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মালের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ক্ষয়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ক্ষতি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করে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তাকে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ঘুর্নিঝড়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বলে</a:t>
            </a:r>
            <a:r>
              <a:rPr lang="en-US" sz="4000" dirty="0">
                <a:solidFill>
                  <a:srgbClr val="7030A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343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236" y="955964"/>
            <a:ext cx="8257309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ঘুর্নিঝড়ের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কারন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সমুহ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ঃ</a:t>
            </a:r>
            <a:endParaRPr lang="en-US" sz="48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4109" y="2923309"/>
            <a:ext cx="75784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১,নিম্নচাপ ও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উচ্চ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২।বংগোপসাগড়ের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২৭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ডিগ্রি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৩।বাতাশের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বেগ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ঘন্টায়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৬৩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কিঃমিঃ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তার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।</a:t>
            </a:r>
            <a:endParaRPr lang="en-US" sz="40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401553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9" y="831274"/>
            <a:ext cx="7481454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 ban"/>
              </a:rPr>
              <a:t>ঘুর্নিঝড়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প্রতিকারের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উপায়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সমুহ</a:t>
            </a:r>
            <a:endParaRPr lang="en-US" sz="4800" dirty="0"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414" y="962891"/>
            <a:ext cx="3257550" cy="22028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989" y="4342101"/>
            <a:ext cx="2847975" cy="1609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3673" y="2355273"/>
            <a:ext cx="6012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উচু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আশ্রয়কেন্দ্র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ভবন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নির্মান</a:t>
            </a:r>
            <a:endParaRPr lang="en-US" sz="44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২।বাধ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নির্মান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৩।প্রচুর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গাছ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লাগানো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৪।পুর্বাভাস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প্রদান</a:t>
            </a:r>
            <a:endParaRPr lang="en-US" sz="44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৫।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জন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সচেতনতা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সৃষ্টি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42765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69818"/>
            <a:ext cx="3075709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দলীয়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কাজ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927" y="969818"/>
            <a:ext cx="3754582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855" y="4114801"/>
            <a:ext cx="8950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বন্যা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,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খরা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ঘুর্নিঝড়ের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২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টি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করে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কারন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লিখ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?</a:t>
            </a:r>
            <a:endParaRPr lang="en-US" sz="4800" dirty="0">
              <a:solidFill>
                <a:srgbClr val="7030A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84934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1855" y="955964"/>
            <a:ext cx="4378036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50"/>
                </a:solidFill>
                <a:latin typeface="Nikos ban"/>
              </a:rPr>
              <a:t>পরিচিতি</a:t>
            </a:r>
            <a:endParaRPr lang="en-US" sz="66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09" y="3089564"/>
            <a:ext cx="50846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  <a:latin typeface="Nikos ban"/>
              </a:rPr>
              <a:t>কাজী</a:t>
            </a:r>
            <a:r>
              <a:rPr lang="en-US" sz="4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 ban"/>
              </a:rPr>
              <a:t>শাহানুর</a:t>
            </a:r>
            <a:r>
              <a:rPr lang="en-US" sz="4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 ban"/>
              </a:rPr>
              <a:t>আলম</a:t>
            </a:r>
            <a:endParaRPr lang="en-US" sz="4400" dirty="0" smtClean="0">
              <a:solidFill>
                <a:srgbClr val="00B0F0"/>
              </a:solidFill>
              <a:latin typeface="Nikos ban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সহঃ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শিক্ষক</a:t>
            </a:r>
            <a:endParaRPr lang="en-US" sz="40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পলিটেকনিক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উচ্চ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বিদ্যালয়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রংপুর</a:t>
            </a:r>
            <a:endParaRPr lang="en-US" sz="4400" dirty="0">
              <a:solidFill>
                <a:srgbClr val="C00000"/>
              </a:solidFill>
              <a:latin typeface="Nikos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17" y="3089564"/>
            <a:ext cx="2039625" cy="20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9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45" y="817418"/>
            <a:ext cx="3643746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মুল্যায়ন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8" y="1325248"/>
            <a:ext cx="3726872" cy="27479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182" y="2895600"/>
            <a:ext cx="5043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বাংলাদেশের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প্রবন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এলাকা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?</a:t>
            </a:r>
          </a:p>
          <a:p>
            <a:endParaRPr lang="en-US" sz="3600" dirty="0">
              <a:latin typeface="Nikos ban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২।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সিডর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বা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আইলা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কোন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ধরনের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দুর্যোগ</a:t>
            </a:r>
            <a:r>
              <a:rPr lang="en-US" sz="2800" dirty="0" smtClean="0">
                <a:solidFill>
                  <a:srgbClr val="FF0000"/>
                </a:solidFill>
                <a:latin typeface="Nikos ban"/>
              </a:rPr>
              <a:t>?</a:t>
            </a:r>
            <a:endParaRPr lang="en-US" sz="2800" dirty="0">
              <a:solidFill>
                <a:srgbClr val="FF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45794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1" y="1219200"/>
            <a:ext cx="3338945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 ban"/>
              </a:rPr>
              <a:t>বাড়ীর</a:t>
            </a:r>
            <a:r>
              <a:rPr lang="en-US" sz="6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 ban"/>
              </a:rPr>
              <a:t>কাজ</a:t>
            </a:r>
            <a:endParaRPr lang="en-US" sz="6000" dirty="0">
              <a:solidFill>
                <a:srgbClr val="00206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5" y="886691"/>
            <a:ext cx="3906981" cy="2421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6909" y="4087091"/>
            <a:ext cx="8880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প্রাকৃতিক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দুর্যোগ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হতে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রক্ষা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পেতে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তুমি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ব্যাবস্থা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গ্রহন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করতে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পার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পরিকল্পনা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মাফিক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একটি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চার্ট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তৈরী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করে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নিয়ে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আসবে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|</a:t>
            </a:r>
            <a:endParaRPr lang="en-US" sz="4400" dirty="0">
              <a:solidFill>
                <a:srgbClr val="00B05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02523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4109" y="872836"/>
            <a:ext cx="6026727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ধন্যবাদ</a:t>
            </a:r>
            <a:endParaRPr lang="en-US" sz="115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18" y="2951018"/>
            <a:ext cx="3141085" cy="277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127" y="1136073"/>
            <a:ext cx="5652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পাঠ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পরিচিতি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36" y="3422073"/>
            <a:ext cx="52093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৯ম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শ্রেনী</a:t>
            </a:r>
            <a:endParaRPr lang="en-US" sz="4800" dirty="0" smtClean="0">
              <a:solidFill>
                <a:srgbClr val="00B050"/>
              </a:solidFill>
              <a:latin typeface="Nikos ban"/>
            </a:endParaRPr>
          </a:p>
          <a:p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বিষয়ঃ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বিজ্ঞান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latin typeface="Nikos ban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Nikos ban"/>
              </a:rPr>
              <a:t>৯ম </a:t>
            </a:r>
            <a:r>
              <a:rPr lang="en-US" sz="4000" dirty="0" err="1" smtClean="0">
                <a:solidFill>
                  <a:srgbClr val="FF0000"/>
                </a:solidFill>
                <a:latin typeface="Nikos ban"/>
              </a:rPr>
              <a:t>অধ্যায়</a:t>
            </a:r>
            <a:endParaRPr lang="en-US" sz="4000" dirty="0">
              <a:solidFill>
                <a:srgbClr val="FF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02621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1219200"/>
            <a:ext cx="8603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ছবির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দিকে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লক্ষ্য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সবাই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3228109"/>
            <a:ext cx="3352800" cy="2410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472" y="3228109"/>
            <a:ext cx="3283528" cy="2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1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2" y="1080655"/>
            <a:ext cx="6331527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আজকের</a:t>
            </a:r>
            <a:r>
              <a:rPr lang="en-US" sz="54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পাঠ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6110" y="3117273"/>
            <a:ext cx="7093527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দুর্যোগের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সাথে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বসবাস</a:t>
            </a:r>
            <a:endParaRPr lang="en-US" sz="60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2727" y="5084618"/>
            <a:ext cx="6123709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বন্যা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খরা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সাইক্লোন</a:t>
            </a:r>
            <a:endParaRPr lang="en-US" sz="4400" dirty="0">
              <a:solidFill>
                <a:srgbClr val="C0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70337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2036" y="1219200"/>
            <a:ext cx="54309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শিখন</a:t>
            </a:r>
            <a:r>
              <a:rPr lang="en-US" sz="54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ফল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908" y="3158837"/>
            <a:ext cx="7232073" cy="261610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এই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পাঠ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শেষে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শিক্ষার্থীরা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smtClean="0">
                <a:latin typeface="Nikos ban"/>
              </a:rPr>
              <a:t>-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১।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কি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তা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বলতে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| ২।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বিভিন্ন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প্রকার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ব্যাখ্যা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| ৩।দুর্যোগ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সৃষ্টির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কারন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মোকাবেলার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কৌশল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নিরুপন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|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4712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692727"/>
            <a:ext cx="48906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আলোচনা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7527" y="2202873"/>
            <a:ext cx="79940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 ban"/>
              </a:rPr>
              <a:t>দুর্যোগঃ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হচ্ছে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মনুষ্য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ক্ষতিকর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দুর্ঘটনা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|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ব্যাপক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সাধন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জান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মালের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বিপুল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ক্ষয়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থাকে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Nikos ban"/>
              </a:rPr>
              <a:t>দুর্যোগ</a:t>
            </a:r>
            <a:r>
              <a:rPr lang="en-US" sz="3600" dirty="0" smtClean="0">
                <a:solidFill>
                  <a:srgbClr val="7030A0"/>
                </a:solidFill>
                <a:latin typeface="Nikos ban"/>
              </a:rPr>
              <a:t> ২ </a:t>
            </a:r>
            <a:r>
              <a:rPr lang="en-US" sz="3600" dirty="0" err="1" smtClean="0">
                <a:solidFill>
                  <a:srgbClr val="7030A0"/>
                </a:solidFill>
                <a:latin typeface="Nikos ban"/>
              </a:rPr>
              <a:t>ধরনের</a:t>
            </a:r>
            <a:r>
              <a:rPr lang="en-US" sz="3600" dirty="0" smtClean="0">
                <a:solidFill>
                  <a:srgbClr val="7030A0"/>
                </a:solidFill>
                <a:latin typeface="Nikos ban"/>
              </a:rPr>
              <a:t>- </a:t>
            </a:r>
            <a:r>
              <a:rPr lang="en-US" sz="3600" dirty="0" smtClean="0">
                <a:latin typeface="Nikos ban"/>
              </a:rPr>
              <a:t>১। </a:t>
            </a:r>
            <a:r>
              <a:rPr lang="en-US" sz="3600" dirty="0" err="1" smtClean="0">
                <a:latin typeface="Nikos ban"/>
              </a:rPr>
              <a:t>প্রাকৃতিক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দুর্যোগ</a:t>
            </a:r>
            <a:r>
              <a:rPr lang="en-US" sz="3600" dirty="0" smtClean="0">
                <a:latin typeface="Nikos ban"/>
              </a:rPr>
              <a:t> ২। </a:t>
            </a:r>
            <a:r>
              <a:rPr lang="en-US" sz="3600" dirty="0" err="1" smtClean="0">
                <a:latin typeface="Nikos ban"/>
              </a:rPr>
              <a:t>মনুষ্য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সৃষ্ট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দুর্যোগ</a:t>
            </a:r>
            <a:endParaRPr lang="en-US" sz="36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32706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037" y="692727"/>
            <a:ext cx="827116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নিম্নরুপ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7823555"/>
              </p:ext>
            </p:extLst>
          </p:nvPr>
        </p:nvGraphicFramePr>
        <p:xfrm>
          <a:off x="1884218" y="1579418"/>
          <a:ext cx="7176655" cy="4946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0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09" y="983673"/>
            <a:ext cx="5472546" cy="2535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9091" y="4184073"/>
            <a:ext cx="95319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Nikos ban"/>
              </a:rPr>
              <a:t>বন্যাঃ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ভারী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বর্ষন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উজানের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অববাহিকা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থেকে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আসা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পানি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খুব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সহজে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সাগরে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যেতে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না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পেরে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নদী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ভরে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দু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কুল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ছাপিয়ে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তুলে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তাকে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বন্যা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বলে</a:t>
            </a:r>
            <a:r>
              <a:rPr lang="en-US" sz="4000" dirty="0" smtClean="0">
                <a:latin typeface="Nikos ban"/>
              </a:rPr>
              <a:t>|</a:t>
            </a:r>
            <a:endParaRPr lang="en-US" sz="40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43955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199</TotalTime>
  <Words>453</Words>
  <Application>Microsoft Office PowerPoint</Application>
  <PresentationFormat>Widescreen</PresentationFormat>
  <Paragraphs>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Corbel</vt:lpstr>
      <vt:lpstr>Nikos 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34</cp:revision>
  <dcterms:created xsi:type="dcterms:W3CDTF">2020-08-02T10:27:48Z</dcterms:created>
  <dcterms:modified xsi:type="dcterms:W3CDTF">2021-07-24T10:55:07Z</dcterms:modified>
</cp:coreProperties>
</file>