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77" r:id="rId9"/>
    <p:sldId id="278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18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4B2849-16D5-4015-95B8-A3FCEA4BDB0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62DD32-EC11-4A87-9C11-5EE865E8C461}" type="pres">
      <dgm:prSet presAssocID="{C94B2849-16D5-4015-95B8-A3FCEA4BDB0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E1E8844-B357-402E-A2C4-EF37BBDC1302}" type="presOf" srcId="{C94B2849-16D5-4015-95B8-A3FCEA4BDB07}" destId="{AE62DD32-EC11-4A87-9C11-5EE865E8C461}" srcOrd="0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1888-4972-4C88-BD01-96F8CB113B48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B9C-853B-4FE9-8D85-2E591088B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1888-4972-4C88-BD01-96F8CB113B48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B9C-853B-4FE9-8D85-2E591088B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1888-4972-4C88-BD01-96F8CB113B48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10486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B9C-853B-4FE9-8D85-2E591088B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1888-4972-4C88-BD01-96F8CB113B48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10486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B9C-853B-4FE9-8D85-2E591088B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1888-4972-4C88-BD01-96F8CB113B48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10486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B9C-853B-4FE9-8D85-2E591088B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1888-4972-4C88-BD01-96F8CB113B48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B9C-853B-4FE9-8D85-2E591088B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1888-4972-4C88-BD01-96F8CB113B48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104867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B9C-853B-4FE9-8D85-2E591088B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1888-4972-4C88-BD01-96F8CB113B48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104863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B9C-853B-4FE9-8D85-2E591088B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1888-4972-4C88-BD01-96F8CB113B48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B9C-853B-4FE9-8D85-2E591088B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0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1888-4972-4C88-BD01-96F8CB113B48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104868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B9C-853B-4FE9-8D85-2E591088B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0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5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1888-4972-4C88-BD01-96F8CB113B48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10486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B9C-853B-4FE9-8D85-2E591088B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31888-4972-4C88-BD01-96F8CB113B48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1AB9C-853B-4FE9-8D85-2E591088B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NUL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lips-bouquet-pink-background-with-copyspace_24972-2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7651" cy="6858000"/>
          </a:xfrm>
          <a:prstGeom prst="rect">
            <a:avLst/>
          </a:prstGeom>
        </p:spPr>
      </p:pic>
      <p:sp>
        <p:nvSpPr>
          <p:cNvPr id="1048585" name="Rectangle 5"/>
          <p:cNvSpPr/>
          <p:nvPr/>
        </p:nvSpPr>
        <p:spPr>
          <a:xfrm>
            <a:off x="1981200" y="1752600"/>
            <a:ext cx="8049246" cy="101566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স্বাগত</a:t>
            </a:r>
            <a:endParaRPr lang="en-US" sz="6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485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32-Point Star 1048583"/>
          <p:cNvSpPr/>
          <p:nvPr/>
        </p:nvSpPr>
        <p:spPr>
          <a:xfrm>
            <a:off x="2590800" y="0"/>
            <a:ext cx="3200399" cy="2158468"/>
          </a:xfrm>
          <a:prstGeom prst="star32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4" name="TextBox 3"/>
          <p:cNvSpPr txBox="1"/>
          <p:nvPr/>
        </p:nvSpPr>
        <p:spPr>
          <a:xfrm>
            <a:off x="1143000" y="28956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Curved Up Ribbon 1048584"/>
          <p:cNvSpPr/>
          <p:nvPr/>
        </p:nvSpPr>
        <p:spPr>
          <a:xfrm>
            <a:off x="2844928" y="869819"/>
            <a:ext cx="3479672" cy="1524000"/>
          </a:xfrm>
          <a:prstGeom prst="ellipseRibbon2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en-US" sz="2800" dirty="0" err="1">
                <a:solidFill>
                  <a:srgbClr val="D66565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>
                <a:solidFill>
                  <a:srgbClr val="D6656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D66565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rgbClr val="D6656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6" name="TextBox 1048585"/>
          <p:cNvSpPr txBox="1"/>
          <p:nvPr/>
        </p:nvSpPr>
        <p:spPr>
          <a:xfrm>
            <a:off x="2209800" y="3219450"/>
            <a:ext cx="51054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Curved Up Ribbon 1048586"/>
          <p:cNvSpPr/>
          <p:nvPr/>
        </p:nvSpPr>
        <p:spPr>
          <a:xfrm>
            <a:off x="1828800" y="457200"/>
            <a:ext cx="4953000" cy="1324842"/>
          </a:xfrm>
          <a:prstGeom prst="ellipseRibbon2">
            <a:avLst/>
          </a:prstGeom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lstStyle/>
          <a:p>
            <a:pPr algn="ctr"/>
            <a:r>
              <a:rPr lang="en-US"/>
              <a:t>দলগত কাজ</a:t>
            </a:r>
          </a:p>
        </p:txBody>
      </p:sp>
      <p:sp>
        <p:nvSpPr>
          <p:cNvPr id="1048618" name="TextBox 1048587"/>
          <p:cNvSpPr txBox="1"/>
          <p:nvPr/>
        </p:nvSpPr>
        <p:spPr>
          <a:xfrm>
            <a:off x="1752600" y="2895600"/>
            <a:ext cx="55626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যত্নে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extBox 1048590"/>
          <p:cNvSpPr txBox="1"/>
          <p:nvPr/>
        </p:nvSpPr>
        <p:spPr>
          <a:xfrm>
            <a:off x="1447800" y="1676400"/>
            <a:ext cx="5701511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1।চোখের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bn-IN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0" name="TextBox 1048591"/>
          <p:cNvSpPr txBox="1"/>
          <p:nvPr/>
        </p:nvSpPr>
        <p:spPr>
          <a:xfrm>
            <a:off x="1524000" y="2286000"/>
            <a:ext cx="518160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endParaRPr lang="en-US" sz="32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1" name="TextBox 1048592"/>
          <p:cNvSpPr txBox="1"/>
          <p:nvPr/>
        </p:nvSpPr>
        <p:spPr>
          <a:xfrm>
            <a:off x="1295400" y="3048000"/>
            <a:ext cx="5383108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২।চোখের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খুললে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2" name="TextBox 1048593"/>
          <p:cNvSpPr txBox="1"/>
          <p:nvPr/>
        </p:nvSpPr>
        <p:spPr>
          <a:xfrm>
            <a:off x="1447800" y="4038600"/>
            <a:ext cx="40000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কনজাংকটিভা</a:t>
            </a:r>
            <a:r>
              <a:rPr lang="bn-IN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3" name="TextBox 1048594"/>
          <p:cNvSpPr txBox="1"/>
          <p:nvPr/>
        </p:nvSpPr>
        <p:spPr>
          <a:xfrm>
            <a:off x="1219200" y="4648200"/>
            <a:ext cx="6324600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৩।অক্ষি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গোলক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4" name="TextBox 1048595"/>
          <p:cNvSpPr txBox="1"/>
          <p:nvPr/>
        </p:nvSpPr>
        <p:spPr>
          <a:xfrm>
            <a:off x="1524000" y="5334000"/>
            <a:ext cx="400000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৩ টি</a:t>
            </a:r>
            <a:endParaRPr lang="en-US" sz="32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5" name="Up Ribbon 8"/>
          <p:cNvSpPr/>
          <p:nvPr/>
        </p:nvSpPr>
        <p:spPr>
          <a:xfrm>
            <a:off x="1981200" y="304800"/>
            <a:ext cx="3810000" cy="10668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6" name="TextBox 1048604"/>
          <p:cNvSpPr txBox="1"/>
          <p:nvPr/>
        </p:nvSpPr>
        <p:spPr>
          <a:xfrm>
            <a:off x="1752600" y="457200"/>
            <a:ext cx="4191000" cy="6617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700" b="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700" b="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0" grpId="0"/>
      <p:bldP spid="1048622" grpId="0"/>
      <p:bldP spid="10486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Isosceles Triangle 1048605"/>
          <p:cNvSpPr/>
          <p:nvPr/>
        </p:nvSpPr>
        <p:spPr>
          <a:xfrm>
            <a:off x="1019116" y="0"/>
            <a:ext cx="7690218" cy="2956940"/>
          </a:xfrm>
          <a:prstGeom prst="triangle">
            <a:avLst/>
          </a:prstGeom>
          <a:solidFill>
            <a:srgbClr val="92D04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8" name="Rectangle 1048606"/>
          <p:cNvSpPr/>
          <p:nvPr/>
        </p:nvSpPr>
        <p:spPr>
          <a:xfrm>
            <a:off x="1905000" y="2971800"/>
            <a:ext cx="6000023" cy="3173207"/>
          </a:xfrm>
          <a:prstGeom prst="rect">
            <a:avLst/>
          </a:prstGeom>
          <a:solidFill>
            <a:srgbClr val="92D04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extBox 1048608"/>
          <p:cNvSpPr txBox="1"/>
          <p:nvPr/>
        </p:nvSpPr>
        <p:spPr>
          <a:xfrm>
            <a:off x="1481382" y="2799080"/>
            <a:ext cx="5433200" cy="12926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9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9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9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9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900" b="1" dirty="0">
                <a:solidFill>
                  <a:srgbClr val="000000"/>
                </a:solidFill>
              </a:rPr>
              <a:t>। </a:t>
            </a:r>
          </a:p>
        </p:txBody>
      </p:sp>
      <p:pic>
        <p:nvPicPr>
          <p:cNvPr id="2097164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6339" y="3910486"/>
            <a:ext cx="8087507" cy="3046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Diagram 8"/>
          <p:cNvGraphicFramePr>
            <a:graphicFrameLocks/>
          </p:cNvGraphicFramePr>
          <p:nvPr/>
        </p:nvGraphicFramePr>
        <p:xfrm>
          <a:off x="2362200" y="304800"/>
          <a:ext cx="4495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8586" name="Curved Up Ribbon 1048599"/>
          <p:cNvSpPr/>
          <p:nvPr/>
        </p:nvSpPr>
        <p:spPr>
          <a:xfrm>
            <a:off x="2264237" y="304799"/>
            <a:ext cx="4494182" cy="1524000"/>
          </a:xfrm>
          <a:prstGeom prst="ellipseRibbon2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48587" name="Rectangle 1048600"/>
          <p:cNvSpPr/>
          <p:nvPr/>
        </p:nvSpPr>
        <p:spPr>
          <a:xfrm>
            <a:off x="304800" y="2286000"/>
            <a:ext cx="3200400" cy="3352800"/>
          </a:xfrm>
          <a:prstGeom prst="rect">
            <a:avLst/>
          </a:prstGeom>
          <a:solidFill>
            <a:srgbClr val="FFFFFF"/>
          </a:solidFill>
          <a:ln w="76200">
            <a:solidFill>
              <a:srgbClr val="B418A9"/>
            </a:solidFill>
          </a:ln>
        </p:spPr>
        <p:txBody>
          <a:bodyPr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কীর্তি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রঞ্জন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বড়ুয়া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উরকিরচর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3" name="Picture 2097153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2209800"/>
            <a:ext cx="2806134" cy="335146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Rounded Rectangle 1048585"/>
          <p:cNvSpPr/>
          <p:nvPr/>
        </p:nvSpPr>
        <p:spPr>
          <a:xfrm>
            <a:off x="945874" y="1532509"/>
            <a:ext cx="6716770" cy="304800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FC000"/>
            </a:solidFill>
          </a:ln>
        </p:spPr>
        <p:txBody>
          <a:bodyPr anchor="ctr"/>
          <a:lstStyle/>
          <a:p>
            <a:pPr algn="ctr"/>
            <a:r>
              <a:rPr lang="en-US" sz="4800" b="1" dirty="0" err="1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800" b="1" dirty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4800" b="1" dirty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zh-CN" altLang="en-US" sz="4800" b="1" dirty="0">
              <a:solidFill>
                <a:srgbClr val="FF99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অধ্যায়ঃ-ষষ্ঠ</a:t>
            </a:r>
            <a:r>
              <a:rPr lang="en-US" sz="4800" b="1" dirty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zh-CN" altLang="en-US" sz="4800" b="1" dirty="0">
              <a:solidFill>
                <a:srgbClr val="FF99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230213_1598346873812426_228547936839563110_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400799" cy="4807712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1752600" y="5334000"/>
            <a:ext cx="5410200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extBox 2"/>
          <p:cNvSpPr txBox="1"/>
          <p:nvPr/>
        </p:nvSpPr>
        <p:spPr>
          <a:xfrm>
            <a:off x="1066800" y="838200"/>
            <a:ext cx="647700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1" name="TextBox 3"/>
          <p:cNvSpPr txBox="1"/>
          <p:nvPr/>
        </p:nvSpPr>
        <p:spPr>
          <a:xfrm>
            <a:off x="152400" y="2362200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১।চোখ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পারবে।</a:t>
            </a:r>
            <a:endParaRPr lang="zh-CN" altLang="en-US" dirty="0"/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২।চোখের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গঠন ব্যাখ্যা৷ করতে পারবে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 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zh-CN" altLang="en-US" dirty="0"/>
          </a:p>
          <a:p>
            <a:r>
              <a:rPr lang="zh-CN" altLang="en-US" sz="4000" dirty="0">
                <a:latin typeface="NikoshBAN" pitchFamily="2" charset="0"/>
                <a:cs typeface="NikoshBAN" pitchFamily="2" charset="0"/>
              </a:rPr>
              <a:t>৩।চোখের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যত্ন নেওয়া বর্ণনা করতে পারবে।</a:t>
            </a:r>
            <a:endParaRPr lang="zh-CN" alt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extBox 1048711"/>
          <p:cNvSpPr txBox="1"/>
          <p:nvPr/>
        </p:nvSpPr>
        <p:spPr>
          <a:xfrm>
            <a:off x="381000" y="3962400"/>
            <a:ext cx="7903085" cy="26776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চোখঃ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সংবেদী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।মাথার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কোটরের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জো</a:t>
            </a:r>
            <a:r>
              <a:rPr lang="bn-IN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ড়া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ছয়টি পেশির সাহায্যে প্রতিটি চোখ অক্ষি কোটরে আটকানো থাকে।এই পেশিগুলোর সাহায্যে অক্ষিগোলক নাড়াচড়া করানো যায়।আমরা যাকে অশ্রু বলি তা হলো চোখের পানি।অশ্রু সবসময় চোখকে ভেজা রাখে।</a:t>
            </a:r>
            <a:endParaRPr lang="zh-CN" altLang="en-US" dirty="0"/>
          </a:p>
        </p:txBody>
      </p:sp>
      <p:pic>
        <p:nvPicPr>
          <p:cNvPr id="3" name="Picture 2" descr="KaraOneEye35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762000"/>
            <a:ext cx="33337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Curved Up Ribbon 1048713"/>
          <p:cNvSpPr/>
          <p:nvPr/>
        </p:nvSpPr>
        <p:spPr>
          <a:xfrm>
            <a:off x="1752600" y="99579"/>
            <a:ext cx="5943600" cy="967221"/>
          </a:xfrm>
          <a:prstGeom prst="ellipseRibbon2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চোখের 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3" name="Picture 2" descr="14227293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486119"/>
            <a:ext cx="8349875" cy="486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1242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:চোখ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ের বাইরের আবরণ।চোখের পাতা খোলা ও বন্ধ করা।এটা বন্ধ করে চোখকে ধুলাবালি থেকে রক্ষা করা যায়।</a:t>
            </a:r>
          </a:p>
          <a:p>
            <a:r>
              <a:rPr lang="bn-IN" sz="28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২।কনজাংটিভা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:চোখের পাতা খুললেই চোখের যে অংশটুকু দেখতে পাই,সে অংশটুকু একটা পাতলা পর্দা দিয়ে ঢাকা থাকে তার নাম কনজাংটিভা।</a:t>
            </a:r>
          </a:p>
          <a:p>
            <a:r>
              <a:rPr lang="bn-IN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৩।অক্ষি গোলক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:এটা গোলাকার বলের মতো।গোলকটি তিনটি স্তর নিয়ে গঠিত।</a:t>
            </a:r>
            <a:endParaRPr lang="bn-IN" sz="28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KaraOneEye35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04800"/>
            <a:ext cx="2819400" cy="2416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2590800" y="228600"/>
            <a:ext cx="4267200" cy="990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চোখের যত্ন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905000"/>
            <a:ext cx="762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ধুয়ে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মুছার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শাকসবজি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রঙিন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ফলমূল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খাওয়া।এগুলোতে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থাকে।এগুলো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ভাল।এগুলো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রাতকানা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এড়ানো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310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Kirti Barua</dc:creator>
  <cp:lastModifiedBy>Kirti Barua</cp:lastModifiedBy>
  <cp:revision>23</cp:revision>
  <dcterms:created xsi:type="dcterms:W3CDTF">2021-06-25T19:13:06Z</dcterms:created>
  <dcterms:modified xsi:type="dcterms:W3CDTF">2021-07-25T14:35:47Z</dcterms:modified>
</cp:coreProperties>
</file>