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8" r:id="rId2"/>
    <p:sldId id="276" r:id="rId3"/>
    <p:sldId id="259" r:id="rId4"/>
    <p:sldId id="297" r:id="rId5"/>
    <p:sldId id="300" r:id="rId6"/>
    <p:sldId id="257" r:id="rId7"/>
    <p:sldId id="296" r:id="rId8"/>
    <p:sldId id="293" r:id="rId9"/>
    <p:sldId id="294" r:id="rId10"/>
    <p:sldId id="302" r:id="rId11"/>
    <p:sldId id="301" r:id="rId12"/>
    <p:sldId id="295" r:id="rId13"/>
    <p:sldId id="291" r:id="rId14"/>
    <p:sldId id="267" r:id="rId15"/>
    <p:sldId id="272" r:id="rId16"/>
  </p:sldIdLst>
  <p:sldSz cx="13716000" cy="7772400"/>
  <p:notesSz cx="6858000" cy="9144000"/>
  <p:defaultTex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880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882" y="78"/>
      </p:cViewPr>
      <p:guideLst>
        <p:guide orient="horz" pos="2448"/>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BD03A-C2B5-40D7-AF2A-4C07FDCE151E}" type="datetimeFigureOut">
              <a:rPr lang="en-US" smtClean="0"/>
              <a:t>7/25/2021</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2FBB3-922F-4592-A7F2-900C350F6781}" type="slidenum">
              <a:rPr lang="en-US" smtClean="0"/>
              <a:t>‹#›</a:t>
            </a:fld>
            <a:endParaRPr lang="en-US"/>
          </a:p>
        </p:txBody>
      </p:sp>
    </p:spTree>
    <p:extLst>
      <p:ext uri="{BB962C8B-B14F-4D97-AF65-F5344CB8AC3E}">
        <p14:creationId xmlns:p14="http://schemas.microsoft.com/office/powerpoint/2010/main" val="1355115631"/>
      </p:ext>
    </p:extLst>
  </p:cSld>
  <p:clrMap bg1="lt1" tx1="dk1" bg2="lt2" tx2="dk2" accent1="accent1" accent2="accent2" accent3="accent3" accent4="accent4" accent5="accent5" accent6="accent6" hlink="hlink" folHlink="folHlink"/>
  <p:notesStyle>
    <a:lvl1pPr marL="0" algn="l" defTabSz="1227856" rtl="0" eaLnBrk="1" latinLnBrk="0" hangingPunct="1">
      <a:defRPr sz="1600" kern="1200">
        <a:solidFill>
          <a:schemeClr val="tx1"/>
        </a:solidFill>
        <a:latin typeface="+mn-lt"/>
        <a:ea typeface="+mn-ea"/>
        <a:cs typeface="+mn-cs"/>
      </a:defRPr>
    </a:lvl1pPr>
    <a:lvl2pPr marL="613928" algn="l" defTabSz="1227856" rtl="0" eaLnBrk="1" latinLnBrk="0" hangingPunct="1">
      <a:defRPr sz="1600" kern="1200">
        <a:solidFill>
          <a:schemeClr val="tx1"/>
        </a:solidFill>
        <a:latin typeface="+mn-lt"/>
        <a:ea typeface="+mn-ea"/>
        <a:cs typeface="+mn-cs"/>
      </a:defRPr>
    </a:lvl2pPr>
    <a:lvl3pPr marL="1227856" algn="l" defTabSz="1227856" rtl="0" eaLnBrk="1" latinLnBrk="0" hangingPunct="1">
      <a:defRPr sz="1600" kern="1200">
        <a:solidFill>
          <a:schemeClr val="tx1"/>
        </a:solidFill>
        <a:latin typeface="+mn-lt"/>
        <a:ea typeface="+mn-ea"/>
        <a:cs typeface="+mn-cs"/>
      </a:defRPr>
    </a:lvl3pPr>
    <a:lvl4pPr marL="1841784" algn="l" defTabSz="1227856" rtl="0" eaLnBrk="1" latinLnBrk="0" hangingPunct="1">
      <a:defRPr sz="1600" kern="1200">
        <a:solidFill>
          <a:schemeClr val="tx1"/>
        </a:solidFill>
        <a:latin typeface="+mn-lt"/>
        <a:ea typeface="+mn-ea"/>
        <a:cs typeface="+mn-cs"/>
      </a:defRPr>
    </a:lvl4pPr>
    <a:lvl5pPr marL="2455713" algn="l" defTabSz="1227856" rtl="0" eaLnBrk="1" latinLnBrk="0" hangingPunct="1">
      <a:defRPr sz="1600" kern="1200">
        <a:solidFill>
          <a:schemeClr val="tx1"/>
        </a:solidFill>
        <a:latin typeface="+mn-lt"/>
        <a:ea typeface="+mn-ea"/>
        <a:cs typeface="+mn-cs"/>
      </a:defRPr>
    </a:lvl5pPr>
    <a:lvl6pPr marL="3069641" algn="l" defTabSz="1227856" rtl="0" eaLnBrk="1" latinLnBrk="0" hangingPunct="1">
      <a:defRPr sz="1600" kern="1200">
        <a:solidFill>
          <a:schemeClr val="tx1"/>
        </a:solidFill>
        <a:latin typeface="+mn-lt"/>
        <a:ea typeface="+mn-ea"/>
        <a:cs typeface="+mn-cs"/>
      </a:defRPr>
    </a:lvl6pPr>
    <a:lvl7pPr marL="3683569" algn="l" defTabSz="1227856" rtl="0" eaLnBrk="1" latinLnBrk="0" hangingPunct="1">
      <a:defRPr sz="1600" kern="1200">
        <a:solidFill>
          <a:schemeClr val="tx1"/>
        </a:solidFill>
        <a:latin typeface="+mn-lt"/>
        <a:ea typeface="+mn-ea"/>
        <a:cs typeface="+mn-cs"/>
      </a:defRPr>
    </a:lvl7pPr>
    <a:lvl8pPr marL="4297497" algn="l" defTabSz="1227856" rtl="0" eaLnBrk="1" latinLnBrk="0" hangingPunct="1">
      <a:defRPr sz="1600" kern="1200">
        <a:solidFill>
          <a:schemeClr val="tx1"/>
        </a:solidFill>
        <a:latin typeface="+mn-lt"/>
        <a:ea typeface="+mn-ea"/>
        <a:cs typeface="+mn-cs"/>
      </a:defRPr>
    </a:lvl8pPr>
    <a:lvl9pPr marL="4911425" algn="l" defTabSz="122785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Welcome and identity of the content</a:t>
            </a:r>
            <a:r>
              <a:rPr lang="en-US" baseline="0" dirty="0"/>
              <a:t> builder and class with subject in one slide.</a:t>
            </a:r>
            <a:endParaRPr lang="en-US" dirty="0"/>
          </a:p>
        </p:txBody>
      </p:sp>
      <p:sp>
        <p:nvSpPr>
          <p:cNvPr id="4" name="Slide Number Placeholder 3"/>
          <p:cNvSpPr>
            <a:spLocks noGrp="1"/>
          </p:cNvSpPr>
          <p:nvPr>
            <p:ph type="sldNum" sz="quarter" idx="10"/>
          </p:nvPr>
        </p:nvSpPr>
        <p:spPr/>
        <p:txBody>
          <a:bodyPr/>
          <a:lstStyle/>
          <a:p>
            <a:fld id="{62D2FBB3-922F-4592-A7F2-900C350F6781}" type="slidenum">
              <a:rPr lang="en-US" smtClean="0"/>
              <a:t>1</a:t>
            </a:fld>
            <a:endParaRPr lang="en-US"/>
          </a:p>
        </p:txBody>
      </p:sp>
    </p:spTree>
    <p:extLst>
      <p:ext uri="{BB962C8B-B14F-4D97-AF65-F5344CB8AC3E}">
        <p14:creationId xmlns:p14="http://schemas.microsoft.com/office/powerpoint/2010/main" val="302595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main aim of this lesson is to make the students able writing a composition on hobby.</a:t>
            </a:r>
          </a:p>
        </p:txBody>
      </p:sp>
      <p:sp>
        <p:nvSpPr>
          <p:cNvPr id="4" name="Slide Number Placeholder 3"/>
          <p:cNvSpPr>
            <a:spLocks noGrp="1"/>
          </p:cNvSpPr>
          <p:nvPr>
            <p:ph type="sldNum" sz="quarter" idx="10"/>
          </p:nvPr>
        </p:nvSpPr>
        <p:spPr/>
        <p:txBody>
          <a:bodyPr/>
          <a:lstStyle/>
          <a:p>
            <a:fld id="{62D2FBB3-922F-4592-A7F2-900C350F6781}" type="slidenum">
              <a:rPr lang="en-US" smtClean="0"/>
              <a:t>10</a:t>
            </a:fld>
            <a:endParaRPr lang="en-US"/>
          </a:p>
        </p:txBody>
      </p:sp>
    </p:spTree>
    <p:extLst>
      <p:ext uri="{BB962C8B-B14F-4D97-AF65-F5344CB8AC3E}">
        <p14:creationId xmlns:p14="http://schemas.microsoft.com/office/powerpoint/2010/main" val="390601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main aim of this lesson is to make the students able writing a composition on hobby.</a:t>
            </a:r>
          </a:p>
        </p:txBody>
      </p:sp>
      <p:sp>
        <p:nvSpPr>
          <p:cNvPr id="4" name="Slide Number Placeholder 3"/>
          <p:cNvSpPr>
            <a:spLocks noGrp="1"/>
          </p:cNvSpPr>
          <p:nvPr>
            <p:ph type="sldNum" sz="quarter" idx="10"/>
          </p:nvPr>
        </p:nvSpPr>
        <p:spPr/>
        <p:txBody>
          <a:bodyPr/>
          <a:lstStyle/>
          <a:p>
            <a:fld id="{62D2FBB3-922F-4592-A7F2-900C350F6781}" type="slidenum">
              <a:rPr lang="en-US" smtClean="0"/>
              <a:t>11</a:t>
            </a:fld>
            <a:endParaRPr lang="en-US"/>
          </a:p>
        </p:txBody>
      </p:sp>
    </p:spTree>
    <p:extLst>
      <p:ext uri="{BB962C8B-B14F-4D97-AF65-F5344CB8AC3E}">
        <p14:creationId xmlns:p14="http://schemas.microsoft.com/office/powerpoint/2010/main" val="148745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main aim of this lesson is to make the students able writing a composition on hobby.</a:t>
            </a:r>
          </a:p>
        </p:txBody>
      </p:sp>
      <p:sp>
        <p:nvSpPr>
          <p:cNvPr id="4" name="Slide Number Placeholder 3"/>
          <p:cNvSpPr>
            <a:spLocks noGrp="1"/>
          </p:cNvSpPr>
          <p:nvPr>
            <p:ph type="sldNum" sz="quarter" idx="10"/>
          </p:nvPr>
        </p:nvSpPr>
        <p:spPr/>
        <p:txBody>
          <a:bodyPr/>
          <a:lstStyle/>
          <a:p>
            <a:fld id="{62D2FBB3-922F-4592-A7F2-900C350F6781}" type="slidenum">
              <a:rPr lang="en-US" smtClean="0"/>
              <a:t>12</a:t>
            </a:fld>
            <a:endParaRPr lang="en-US"/>
          </a:p>
        </p:txBody>
      </p:sp>
    </p:spTree>
    <p:extLst>
      <p:ext uri="{BB962C8B-B14F-4D97-AF65-F5344CB8AC3E}">
        <p14:creationId xmlns:p14="http://schemas.microsoft.com/office/powerpoint/2010/main" val="312598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main aim of this lesson is to make the students able writing a composition on hobby.</a:t>
            </a:r>
          </a:p>
        </p:txBody>
      </p:sp>
      <p:sp>
        <p:nvSpPr>
          <p:cNvPr id="4" name="Slide Number Placeholder 3"/>
          <p:cNvSpPr>
            <a:spLocks noGrp="1"/>
          </p:cNvSpPr>
          <p:nvPr>
            <p:ph type="sldNum" sz="quarter" idx="10"/>
          </p:nvPr>
        </p:nvSpPr>
        <p:spPr/>
        <p:txBody>
          <a:bodyPr/>
          <a:lstStyle/>
          <a:p>
            <a:fld id="{62D2FBB3-922F-4592-A7F2-900C350F6781}" type="slidenum">
              <a:rPr lang="en-US" smtClean="0"/>
              <a:t>13</a:t>
            </a:fld>
            <a:endParaRPr lang="en-US"/>
          </a:p>
        </p:txBody>
      </p:sp>
    </p:spTree>
    <p:extLst>
      <p:ext uri="{BB962C8B-B14F-4D97-AF65-F5344CB8AC3E}">
        <p14:creationId xmlns:p14="http://schemas.microsoft.com/office/powerpoint/2010/main" val="184105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Heavenly enjoyment.</a:t>
            </a:r>
          </a:p>
        </p:txBody>
      </p:sp>
      <p:sp>
        <p:nvSpPr>
          <p:cNvPr id="4" name="Slide Number Placeholder 3"/>
          <p:cNvSpPr>
            <a:spLocks noGrp="1"/>
          </p:cNvSpPr>
          <p:nvPr>
            <p:ph type="sldNum" sz="quarter" idx="10"/>
          </p:nvPr>
        </p:nvSpPr>
        <p:spPr/>
        <p:txBody>
          <a:bodyPr/>
          <a:lstStyle/>
          <a:p>
            <a:fld id="{62D2FBB3-922F-4592-A7F2-900C350F6781}" type="slidenum">
              <a:rPr lang="en-US" smtClean="0"/>
              <a:t>14</a:t>
            </a:fld>
            <a:endParaRPr lang="en-US"/>
          </a:p>
        </p:txBody>
      </p:sp>
    </p:spTree>
    <p:extLst>
      <p:ext uri="{BB962C8B-B14F-4D97-AF65-F5344CB8AC3E}">
        <p14:creationId xmlns:p14="http://schemas.microsoft.com/office/powerpoint/2010/main" val="3216904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Ending slide.</a:t>
            </a:r>
          </a:p>
        </p:txBody>
      </p:sp>
      <p:sp>
        <p:nvSpPr>
          <p:cNvPr id="4" name="Slide Number Placeholder 3"/>
          <p:cNvSpPr>
            <a:spLocks noGrp="1"/>
          </p:cNvSpPr>
          <p:nvPr>
            <p:ph type="sldNum" sz="quarter" idx="10"/>
          </p:nvPr>
        </p:nvSpPr>
        <p:spPr/>
        <p:txBody>
          <a:bodyPr/>
          <a:lstStyle/>
          <a:p>
            <a:pPr marL="0" marR="0" lvl="0" indent="0" algn="r" defTabSz="1227856" rtl="0" eaLnBrk="1" fontAlgn="auto" latinLnBrk="0" hangingPunct="1">
              <a:lnSpc>
                <a:spcPct val="100000"/>
              </a:lnSpc>
              <a:spcBef>
                <a:spcPts val="0"/>
              </a:spcBef>
              <a:spcAft>
                <a:spcPts val="0"/>
              </a:spcAft>
              <a:buClrTx/>
              <a:buSzTx/>
              <a:buFontTx/>
              <a:buNone/>
              <a:tabLst/>
              <a:defRPr/>
            </a:pPr>
            <a:fld id="{62D2FBB3-922F-4592-A7F2-900C350F67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2785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872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main aim of this lesson is to make the students able writing a composition on hobby.</a:t>
            </a:r>
          </a:p>
        </p:txBody>
      </p:sp>
      <p:sp>
        <p:nvSpPr>
          <p:cNvPr id="4" name="Slide Number Placeholder 3"/>
          <p:cNvSpPr>
            <a:spLocks noGrp="1"/>
          </p:cNvSpPr>
          <p:nvPr>
            <p:ph type="sldNum" sz="quarter" idx="10"/>
          </p:nvPr>
        </p:nvSpPr>
        <p:spPr/>
        <p:txBody>
          <a:bodyPr/>
          <a:lstStyle/>
          <a:p>
            <a:fld id="{62D2FBB3-922F-4592-A7F2-900C350F6781}" type="slidenum">
              <a:rPr lang="en-US" smtClean="0"/>
              <a:t>2</a:t>
            </a:fld>
            <a:endParaRPr lang="en-US"/>
          </a:p>
        </p:txBody>
      </p:sp>
    </p:spTree>
    <p:extLst>
      <p:ext uri="{BB962C8B-B14F-4D97-AF65-F5344CB8AC3E}">
        <p14:creationId xmlns:p14="http://schemas.microsoft.com/office/powerpoint/2010/main" val="33534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main aim of this lesson is to make the students able writing a composition on hobby.</a:t>
            </a:r>
          </a:p>
        </p:txBody>
      </p:sp>
      <p:sp>
        <p:nvSpPr>
          <p:cNvPr id="4" name="Slide Number Placeholder 3"/>
          <p:cNvSpPr>
            <a:spLocks noGrp="1"/>
          </p:cNvSpPr>
          <p:nvPr>
            <p:ph type="sldNum" sz="quarter" idx="10"/>
          </p:nvPr>
        </p:nvSpPr>
        <p:spPr/>
        <p:txBody>
          <a:bodyPr/>
          <a:lstStyle/>
          <a:p>
            <a:fld id="{62D2FBB3-922F-4592-A7F2-900C350F6781}" type="slidenum">
              <a:rPr lang="en-US" smtClean="0"/>
              <a:t>3</a:t>
            </a:fld>
            <a:endParaRPr lang="en-US"/>
          </a:p>
        </p:txBody>
      </p:sp>
    </p:spTree>
    <p:extLst>
      <p:ext uri="{BB962C8B-B14F-4D97-AF65-F5344CB8AC3E}">
        <p14:creationId xmlns:p14="http://schemas.microsoft.com/office/powerpoint/2010/main" val="244635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main aim of this lesson is to make the students able writing a composition on hobby.</a:t>
            </a:r>
          </a:p>
        </p:txBody>
      </p:sp>
      <p:sp>
        <p:nvSpPr>
          <p:cNvPr id="4" name="Slide Number Placeholder 3"/>
          <p:cNvSpPr>
            <a:spLocks noGrp="1"/>
          </p:cNvSpPr>
          <p:nvPr>
            <p:ph type="sldNum" sz="quarter" idx="10"/>
          </p:nvPr>
        </p:nvSpPr>
        <p:spPr/>
        <p:txBody>
          <a:bodyPr/>
          <a:lstStyle/>
          <a:p>
            <a:fld id="{62D2FBB3-922F-4592-A7F2-900C350F6781}" type="slidenum">
              <a:rPr lang="en-US" smtClean="0"/>
              <a:t>4</a:t>
            </a:fld>
            <a:endParaRPr lang="en-US"/>
          </a:p>
        </p:txBody>
      </p:sp>
    </p:spTree>
    <p:extLst>
      <p:ext uri="{BB962C8B-B14F-4D97-AF65-F5344CB8AC3E}">
        <p14:creationId xmlns:p14="http://schemas.microsoft.com/office/powerpoint/2010/main" val="246962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main aim of this lesson is to make the students able writing a composition on hobby.</a:t>
            </a:r>
          </a:p>
        </p:txBody>
      </p:sp>
      <p:sp>
        <p:nvSpPr>
          <p:cNvPr id="4" name="Slide Number Placeholder 3"/>
          <p:cNvSpPr>
            <a:spLocks noGrp="1"/>
          </p:cNvSpPr>
          <p:nvPr>
            <p:ph type="sldNum" sz="quarter" idx="10"/>
          </p:nvPr>
        </p:nvSpPr>
        <p:spPr/>
        <p:txBody>
          <a:bodyPr/>
          <a:lstStyle/>
          <a:p>
            <a:fld id="{62D2FBB3-922F-4592-A7F2-900C350F6781}" type="slidenum">
              <a:rPr lang="en-US" smtClean="0"/>
              <a:t>5</a:t>
            </a:fld>
            <a:endParaRPr lang="en-US"/>
          </a:p>
        </p:txBody>
      </p:sp>
    </p:spTree>
    <p:extLst>
      <p:ext uri="{BB962C8B-B14F-4D97-AF65-F5344CB8AC3E}">
        <p14:creationId xmlns:p14="http://schemas.microsoft.com/office/powerpoint/2010/main" val="2773299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Suspension to lead the lesson.</a:t>
            </a:r>
          </a:p>
        </p:txBody>
      </p:sp>
      <p:sp>
        <p:nvSpPr>
          <p:cNvPr id="4" name="Slide Number Placeholder 3"/>
          <p:cNvSpPr>
            <a:spLocks noGrp="1"/>
          </p:cNvSpPr>
          <p:nvPr>
            <p:ph type="sldNum" sz="quarter" idx="10"/>
          </p:nvPr>
        </p:nvSpPr>
        <p:spPr/>
        <p:txBody>
          <a:bodyPr/>
          <a:lstStyle/>
          <a:p>
            <a:fld id="{62D2FBB3-922F-4592-A7F2-900C350F6781}" type="slidenum">
              <a:rPr lang="en-US" smtClean="0"/>
              <a:t>6</a:t>
            </a:fld>
            <a:endParaRPr lang="en-US"/>
          </a:p>
        </p:txBody>
      </p:sp>
    </p:spTree>
    <p:extLst>
      <p:ext uri="{BB962C8B-B14F-4D97-AF65-F5344CB8AC3E}">
        <p14:creationId xmlns:p14="http://schemas.microsoft.com/office/powerpoint/2010/main" val="241664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Learning outcomes No 1 &amp; 2 will be effective from this slide.</a:t>
            </a:r>
          </a:p>
        </p:txBody>
      </p:sp>
      <p:sp>
        <p:nvSpPr>
          <p:cNvPr id="4" name="Slide Number Placeholder 3"/>
          <p:cNvSpPr>
            <a:spLocks noGrp="1"/>
          </p:cNvSpPr>
          <p:nvPr>
            <p:ph type="sldNum" sz="quarter" idx="10"/>
          </p:nvPr>
        </p:nvSpPr>
        <p:spPr/>
        <p:txBody>
          <a:bodyPr/>
          <a:lstStyle/>
          <a:p>
            <a:fld id="{62D2FBB3-922F-4592-A7F2-900C350F6781}" type="slidenum">
              <a:rPr lang="en-US" smtClean="0"/>
              <a:t>7</a:t>
            </a:fld>
            <a:endParaRPr lang="en-US"/>
          </a:p>
        </p:txBody>
      </p:sp>
    </p:spTree>
    <p:extLst>
      <p:ext uri="{BB962C8B-B14F-4D97-AF65-F5344CB8AC3E}">
        <p14:creationId xmlns:p14="http://schemas.microsoft.com/office/powerpoint/2010/main" val="340304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main aim of this lesson is to make the students able writing a composition on hobby.</a:t>
            </a:r>
          </a:p>
        </p:txBody>
      </p:sp>
      <p:sp>
        <p:nvSpPr>
          <p:cNvPr id="4" name="Slide Number Placeholder 3"/>
          <p:cNvSpPr>
            <a:spLocks noGrp="1"/>
          </p:cNvSpPr>
          <p:nvPr>
            <p:ph type="sldNum" sz="quarter" idx="10"/>
          </p:nvPr>
        </p:nvSpPr>
        <p:spPr/>
        <p:txBody>
          <a:bodyPr/>
          <a:lstStyle/>
          <a:p>
            <a:fld id="{62D2FBB3-922F-4592-A7F2-900C350F6781}" type="slidenum">
              <a:rPr lang="en-US" smtClean="0"/>
              <a:t>8</a:t>
            </a:fld>
            <a:endParaRPr lang="en-US"/>
          </a:p>
        </p:txBody>
      </p:sp>
    </p:spTree>
    <p:extLst>
      <p:ext uri="{BB962C8B-B14F-4D97-AF65-F5344CB8AC3E}">
        <p14:creationId xmlns:p14="http://schemas.microsoft.com/office/powerpoint/2010/main" val="136948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main aim of this lesson is to make the students able writing a composition on hobby.</a:t>
            </a:r>
          </a:p>
        </p:txBody>
      </p:sp>
      <p:sp>
        <p:nvSpPr>
          <p:cNvPr id="4" name="Slide Number Placeholder 3"/>
          <p:cNvSpPr>
            <a:spLocks noGrp="1"/>
          </p:cNvSpPr>
          <p:nvPr>
            <p:ph type="sldNum" sz="quarter" idx="10"/>
          </p:nvPr>
        </p:nvSpPr>
        <p:spPr/>
        <p:txBody>
          <a:bodyPr/>
          <a:lstStyle/>
          <a:p>
            <a:fld id="{62D2FBB3-922F-4592-A7F2-900C350F6781}" type="slidenum">
              <a:rPr lang="en-US" smtClean="0"/>
              <a:t>9</a:t>
            </a:fld>
            <a:endParaRPr lang="en-US"/>
          </a:p>
        </p:txBody>
      </p:sp>
    </p:spTree>
    <p:extLst>
      <p:ext uri="{BB962C8B-B14F-4D97-AF65-F5344CB8AC3E}">
        <p14:creationId xmlns:p14="http://schemas.microsoft.com/office/powerpoint/2010/main" val="203201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414482"/>
            <a:ext cx="11658600" cy="1666028"/>
          </a:xfrm>
        </p:spPr>
        <p:txBody>
          <a:bodyPr/>
          <a:lstStyle/>
          <a:p>
            <a:r>
              <a:rPr lang="en-US"/>
              <a:t>Click to edit Master title style</a:t>
            </a:r>
          </a:p>
        </p:txBody>
      </p:sp>
      <p:sp>
        <p:nvSpPr>
          <p:cNvPr id="3" name="Subtitle 2"/>
          <p:cNvSpPr>
            <a:spLocks noGrp="1"/>
          </p:cNvSpPr>
          <p:nvPr>
            <p:ph type="subTitle" idx="1"/>
          </p:nvPr>
        </p:nvSpPr>
        <p:spPr>
          <a:xfrm>
            <a:off x="2057400" y="4404360"/>
            <a:ext cx="9601200" cy="1986280"/>
          </a:xfrm>
        </p:spPr>
        <p:txBody>
          <a:bodyPr/>
          <a:lstStyle>
            <a:lvl1pPr marL="0" indent="0" algn="ctr">
              <a:buNone/>
              <a:defRPr>
                <a:solidFill>
                  <a:schemeClr val="tx1">
                    <a:tint val="75000"/>
                  </a:schemeClr>
                </a:solidFill>
              </a:defRPr>
            </a:lvl1pPr>
            <a:lvl2pPr marL="613928" indent="0" algn="ctr">
              <a:buNone/>
              <a:defRPr>
                <a:solidFill>
                  <a:schemeClr val="tx1">
                    <a:tint val="75000"/>
                  </a:schemeClr>
                </a:solidFill>
              </a:defRPr>
            </a:lvl2pPr>
            <a:lvl3pPr marL="1227856" indent="0" algn="ctr">
              <a:buNone/>
              <a:defRPr>
                <a:solidFill>
                  <a:schemeClr val="tx1">
                    <a:tint val="75000"/>
                  </a:schemeClr>
                </a:solidFill>
              </a:defRPr>
            </a:lvl3pPr>
            <a:lvl4pPr marL="1841784" indent="0" algn="ctr">
              <a:buNone/>
              <a:defRPr>
                <a:solidFill>
                  <a:schemeClr val="tx1">
                    <a:tint val="75000"/>
                  </a:schemeClr>
                </a:solidFill>
              </a:defRPr>
            </a:lvl4pPr>
            <a:lvl5pPr marL="2455713" indent="0" algn="ctr">
              <a:buNone/>
              <a:defRPr>
                <a:solidFill>
                  <a:schemeClr val="tx1">
                    <a:tint val="75000"/>
                  </a:schemeClr>
                </a:solidFill>
              </a:defRPr>
            </a:lvl5pPr>
            <a:lvl6pPr marL="3069641" indent="0" algn="ctr">
              <a:buNone/>
              <a:defRPr>
                <a:solidFill>
                  <a:schemeClr val="tx1">
                    <a:tint val="75000"/>
                  </a:schemeClr>
                </a:solidFill>
              </a:defRPr>
            </a:lvl6pPr>
            <a:lvl7pPr marL="3683569" indent="0" algn="ctr">
              <a:buNone/>
              <a:defRPr>
                <a:solidFill>
                  <a:schemeClr val="tx1">
                    <a:tint val="75000"/>
                  </a:schemeClr>
                </a:solidFill>
              </a:defRPr>
            </a:lvl7pPr>
            <a:lvl8pPr marL="4297497" indent="0" algn="ctr">
              <a:buNone/>
              <a:defRPr>
                <a:solidFill>
                  <a:schemeClr val="tx1">
                    <a:tint val="75000"/>
                  </a:schemeClr>
                </a:solidFill>
              </a:defRPr>
            </a:lvl8pPr>
            <a:lvl9pPr marL="4911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BC82D7-C619-49C7-B340-9E3CBCCA1D81}"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342033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BC82D7-C619-49C7-B340-9E3CBCCA1D81}"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270074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11257"/>
            <a:ext cx="308610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11257"/>
            <a:ext cx="902970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BC82D7-C619-49C7-B340-9E3CBCCA1D81}"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224041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BC82D7-C619-49C7-B340-9E3CBCCA1D81}"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297129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94487"/>
            <a:ext cx="11658600" cy="154368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1083470" y="3294275"/>
            <a:ext cx="11658600" cy="1700212"/>
          </a:xfrm>
        </p:spPr>
        <p:txBody>
          <a:bodyPr anchor="b"/>
          <a:lstStyle>
            <a:lvl1pPr marL="0" indent="0">
              <a:buNone/>
              <a:defRPr sz="2700">
                <a:solidFill>
                  <a:schemeClr val="tx1">
                    <a:tint val="75000"/>
                  </a:schemeClr>
                </a:solidFill>
              </a:defRPr>
            </a:lvl1pPr>
            <a:lvl2pPr marL="613928" indent="0">
              <a:buNone/>
              <a:defRPr sz="2400">
                <a:solidFill>
                  <a:schemeClr val="tx1">
                    <a:tint val="75000"/>
                  </a:schemeClr>
                </a:solidFill>
              </a:defRPr>
            </a:lvl2pPr>
            <a:lvl3pPr marL="1227856" indent="0">
              <a:buNone/>
              <a:defRPr sz="2100">
                <a:solidFill>
                  <a:schemeClr val="tx1">
                    <a:tint val="75000"/>
                  </a:schemeClr>
                </a:solidFill>
              </a:defRPr>
            </a:lvl3pPr>
            <a:lvl4pPr marL="1841784" indent="0">
              <a:buNone/>
              <a:defRPr sz="1900">
                <a:solidFill>
                  <a:schemeClr val="tx1">
                    <a:tint val="75000"/>
                  </a:schemeClr>
                </a:solidFill>
              </a:defRPr>
            </a:lvl4pPr>
            <a:lvl5pPr marL="2455713" indent="0">
              <a:buNone/>
              <a:defRPr sz="1900">
                <a:solidFill>
                  <a:schemeClr val="tx1">
                    <a:tint val="75000"/>
                  </a:schemeClr>
                </a:solidFill>
              </a:defRPr>
            </a:lvl5pPr>
            <a:lvl6pPr marL="3069641" indent="0">
              <a:buNone/>
              <a:defRPr sz="1900">
                <a:solidFill>
                  <a:schemeClr val="tx1">
                    <a:tint val="75000"/>
                  </a:schemeClr>
                </a:solidFill>
              </a:defRPr>
            </a:lvl6pPr>
            <a:lvl7pPr marL="3683569" indent="0">
              <a:buNone/>
              <a:defRPr sz="1900">
                <a:solidFill>
                  <a:schemeClr val="tx1">
                    <a:tint val="75000"/>
                  </a:schemeClr>
                </a:solidFill>
              </a:defRPr>
            </a:lvl7pPr>
            <a:lvl8pPr marL="4297497" indent="0">
              <a:buNone/>
              <a:defRPr sz="1900">
                <a:solidFill>
                  <a:schemeClr val="tx1">
                    <a:tint val="75000"/>
                  </a:schemeClr>
                </a:solidFill>
              </a:defRPr>
            </a:lvl8pPr>
            <a:lvl9pPr marL="491142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C82D7-C619-49C7-B340-9E3CBCCA1D81}"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388442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13560"/>
            <a:ext cx="6057900" cy="5129425"/>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0" y="1813560"/>
            <a:ext cx="6057900" cy="5129425"/>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BC82D7-C619-49C7-B340-9E3CBCCA1D81}"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120242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739795"/>
            <a:ext cx="6060282"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a:t>Click to edit Master text styles</a:t>
            </a:r>
          </a:p>
        </p:txBody>
      </p:sp>
      <p:sp>
        <p:nvSpPr>
          <p:cNvPr id="4" name="Content Placeholder 3"/>
          <p:cNvSpPr>
            <a:spLocks noGrp="1"/>
          </p:cNvSpPr>
          <p:nvPr>
            <p:ph sz="half" idx="2"/>
          </p:nvPr>
        </p:nvSpPr>
        <p:spPr>
          <a:xfrm>
            <a:off x="685800" y="2464859"/>
            <a:ext cx="6060282"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38" y="1739795"/>
            <a:ext cx="6062663"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967538" y="2464859"/>
            <a:ext cx="6062663"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BC82D7-C619-49C7-B340-9E3CBCCA1D81}"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385236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BC82D7-C619-49C7-B340-9E3CBCCA1D81}"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316901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C82D7-C619-49C7-B340-9E3CBCCA1D81}"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417217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9457"/>
            <a:ext cx="4512470" cy="131699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5362575" y="309457"/>
            <a:ext cx="7667625" cy="663352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1" y="1626447"/>
            <a:ext cx="4512470" cy="5316538"/>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9BC82D7-C619-49C7-B340-9E3CBCCA1D81}"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84448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40680"/>
            <a:ext cx="8229600" cy="642303"/>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688432" y="694478"/>
            <a:ext cx="8229600" cy="4663440"/>
          </a:xfrm>
        </p:spPr>
        <p:txBody>
          <a:bodyPr/>
          <a:lstStyle>
            <a:lvl1pPr marL="0" indent="0">
              <a:buNone/>
              <a:defRPr sz="4300"/>
            </a:lvl1pPr>
            <a:lvl2pPr marL="613928" indent="0">
              <a:buNone/>
              <a:defRPr sz="3800"/>
            </a:lvl2pPr>
            <a:lvl3pPr marL="1227856" indent="0">
              <a:buNone/>
              <a:defRPr sz="3200"/>
            </a:lvl3pPr>
            <a:lvl4pPr marL="1841784" indent="0">
              <a:buNone/>
              <a:defRPr sz="2700"/>
            </a:lvl4pPr>
            <a:lvl5pPr marL="2455713" indent="0">
              <a:buNone/>
              <a:defRPr sz="2700"/>
            </a:lvl5pPr>
            <a:lvl6pPr marL="3069641" indent="0">
              <a:buNone/>
              <a:defRPr sz="2700"/>
            </a:lvl6pPr>
            <a:lvl7pPr marL="3683569" indent="0">
              <a:buNone/>
              <a:defRPr sz="2700"/>
            </a:lvl7pPr>
            <a:lvl8pPr marL="4297497" indent="0">
              <a:buNone/>
              <a:defRPr sz="2700"/>
            </a:lvl8pPr>
            <a:lvl9pPr marL="4911425" indent="0">
              <a:buNone/>
              <a:defRPr sz="2700"/>
            </a:lvl9pPr>
          </a:lstStyle>
          <a:p>
            <a:endParaRPr lang="en-US"/>
          </a:p>
        </p:txBody>
      </p:sp>
      <p:sp>
        <p:nvSpPr>
          <p:cNvPr id="4" name="Text Placeholder 3"/>
          <p:cNvSpPr>
            <a:spLocks noGrp="1"/>
          </p:cNvSpPr>
          <p:nvPr>
            <p:ph type="body" sz="half" idx="2"/>
          </p:nvPr>
        </p:nvSpPr>
        <p:spPr>
          <a:xfrm>
            <a:off x="2688432" y="6082983"/>
            <a:ext cx="8229600" cy="912177"/>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9BC82D7-C619-49C7-B340-9E3CBCCA1D81}"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DB631-A9E4-4BCD-B6BF-06CB86890A36}" type="slidenum">
              <a:rPr lang="en-US" smtClean="0"/>
              <a:t>‹#›</a:t>
            </a:fld>
            <a:endParaRPr lang="en-US"/>
          </a:p>
        </p:txBody>
      </p:sp>
    </p:spTree>
    <p:extLst>
      <p:ext uri="{BB962C8B-B14F-4D97-AF65-F5344CB8AC3E}">
        <p14:creationId xmlns:p14="http://schemas.microsoft.com/office/powerpoint/2010/main" val="96937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11256"/>
            <a:ext cx="12344400" cy="1295400"/>
          </a:xfrm>
          <a:prstGeom prst="rect">
            <a:avLst/>
          </a:prstGeom>
        </p:spPr>
        <p:txBody>
          <a:bodyPr vert="horz" lIns="122786" tIns="61393" rIns="122786" bIns="61393" rtlCol="0" anchor="ctr">
            <a:normAutofit/>
          </a:bodyPr>
          <a:lstStyle/>
          <a:p>
            <a:r>
              <a:rPr lang="en-US"/>
              <a:t>Click to edit Master title style</a:t>
            </a:r>
          </a:p>
        </p:txBody>
      </p:sp>
      <p:sp>
        <p:nvSpPr>
          <p:cNvPr id="3" name="Text Placeholder 2"/>
          <p:cNvSpPr>
            <a:spLocks noGrp="1"/>
          </p:cNvSpPr>
          <p:nvPr>
            <p:ph type="body" idx="1"/>
          </p:nvPr>
        </p:nvSpPr>
        <p:spPr>
          <a:xfrm>
            <a:off x="685800" y="1813560"/>
            <a:ext cx="12344400" cy="5129425"/>
          </a:xfrm>
          <a:prstGeom prst="rect">
            <a:avLst/>
          </a:prstGeom>
        </p:spPr>
        <p:txBody>
          <a:bodyPr vert="horz" lIns="122786" tIns="61393" rIns="122786" bIns="613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7203864"/>
            <a:ext cx="3200400" cy="413808"/>
          </a:xfrm>
          <a:prstGeom prst="rect">
            <a:avLst/>
          </a:prstGeom>
        </p:spPr>
        <p:txBody>
          <a:bodyPr vert="horz" lIns="122786" tIns="61393" rIns="122786" bIns="61393" rtlCol="0" anchor="ctr"/>
          <a:lstStyle>
            <a:lvl1pPr algn="l">
              <a:defRPr sz="1600">
                <a:solidFill>
                  <a:schemeClr val="tx1">
                    <a:tint val="75000"/>
                  </a:schemeClr>
                </a:solidFill>
              </a:defRPr>
            </a:lvl1pPr>
          </a:lstStyle>
          <a:p>
            <a:fld id="{09BC82D7-C619-49C7-B340-9E3CBCCA1D81}" type="datetimeFigureOut">
              <a:rPr lang="en-US" smtClean="0"/>
              <a:t>7/25/2021</a:t>
            </a:fld>
            <a:endParaRPr lang="en-US"/>
          </a:p>
        </p:txBody>
      </p:sp>
      <p:sp>
        <p:nvSpPr>
          <p:cNvPr id="5" name="Footer Placeholder 4"/>
          <p:cNvSpPr>
            <a:spLocks noGrp="1"/>
          </p:cNvSpPr>
          <p:nvPr>
            <p:ph type="ftr" sz="quarter" idx="3"/>
          </p:nvPr>
        </p:nvSpPr>
        <p:spPr>
          <a:xfrm>
            <a:off x="4686300" y="7203864"/>
            <a:ext cx="4343400" cy="413808"/>
          </a:xfrm>
          <a:prstGeom prst="rect">
            <a:avLst/>
          </a:prstGeom>
        </p:spPr>
        <p:txBody>
          <a:bodyPr vert="horz" lIns="122786" tIns="61393" rIns="122786" bIns="6139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203864"/>
            <a:ext cx="3200400" cy="413808"/>
          </a:xfrm>
          <a:prstGeom prst="rect">
            <a:avLst/>
          </a:prstGeom>
        </p:spPr>
        <p:txBody>
          <a:bodyPr vert="horz" lIns="122786" tIns="61393" rIns="122786" bIns="61393" rtlCol="0" anchor="ctr"/>
          <a:lstStyle>
            <a:lvl1pPr algn="r">
              <a:defRPr sz="1600">
                <a:solidFill>
                  <a:schemeClr val="tx1">
                    <a:tint val="75000"/>
                  </a:schemeClr>
                </a:solidFill>
              </a:defRPr>
            </a:lvl1pPr>
          </a:lstStyle>
          <a:p>
            <a:fld id="{D2DDB631-A9E4-4BCD-B6BF-06CB86890A36}" type="slidenum">
              <a:rPr lang="en-US" smtClean="0"/>
              <a:t>‹#›</a:t>
            </a:fld>
            <a:endParaRPr lang="en-US"/>
          </a:p>
        </p:txBody>
      </p:sp>
    </p:spTree>
    <p:extLst>
      <p:ext uri="{BB962C8B-B14F-4D97-AF65-F5344CB8AC3E}">
        <p14:creationId xmlns:p14="http://schemas.microsoft.com/office/powerpoint/2010/main" val="133987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7856" rtl="0" eaLnBrk="1" latinLnBrk="0" hangingPunct="1">
        <a:spcBef>
          <a:spcPct val="0"/>
        </a:spcBef>
        <a:buNone/>
        <a:defRPr sz="5900" kern="1200">
          <a:solidFill>
            <a:schemeClr val="tx1"/>
          </a:solidFill>
          <a:latin typeface="+mj-lt"/>
          <a:ea typeface="+mj-ea"/>
          <a:cs typeface="+mj-cs"/>
        </a:defRPr>
      </a:lvl1pPr>
    </p:titleStyle>
    <p:bodyStyle>
      <a:lvl1pPr marL="460446" indent="-460446" algn="l" defTabSz="122785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633" indent="-383705" algn="l" defTabSz="122785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4820" indent="-306964" algn="l" defTabSz="122785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874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2677"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6605"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0533"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4461"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838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p:blipFill>
        <p:spPr>
          <a:xfrm>
            <a:off x="341261" y="1219200"/>
            <a:ext cx="3505430" cy="424900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55685"/>
            <a:ext cx="7315215" cy="5486411"/>
          </a:xfrm>
          <a:prstGeom prst="rect">
            <a:avLst/>
          </a:prstGeom>
        </p:spPr>
      </p:pic>
      <p:sp>
        <p:nvSpPr>
          <p:cNvPr id="13" name="TextBox 12"/>
          <p:cNvSpPr txBox="1"/>
          <p:nvPr/>
        </p:nvSpPr>
        <p:spPr>
          <a:xfrm>
            <a:off x="4554071" y="1828800"/>
            <a:ext cx="8476129" cy="5105400"/>
          </a:xfrm>
          <a:prstGeom prst="rect">
            <a:avLst/>
          </a:prstGeom>
          <a:noFill/>
        </p:spPr>
        <p:txBody>
          <a:bodyPr wrap="square" rtlCol="0">
            <a:prstTxWarp prst="textPlain">
              <a:avLst/>
            </a:prstTxWarp>
            <a:spAutoFit/>
          </a:bodyPr>
          <a:lstStyle/>
          <a:p>
            <a:r>
              <a:rPr lang="en-US" b="1" dirty="0">
                <a:ln w="18000">
                  <a:solidFill>
                    <a:srgbClr val="FF0000"/>
                  </a:solidFill>
                  <a:prstDash val="solid"/>
                  <a:miter lim="800000"/>
                </a:ln>
                <a:solidFill>
                  <a:schemeClr val="accent3">
                    <a:lumMod val="75000"/>
                  </a:schemeClr>
                </a:solidFill>
                <a:effectLst>
                  <a:outerShdw blurRad="25500" dist="23000" dir="7020000" algn="tl">
                    <a:srgbClr val="000000">
                      <a:alpha val="50000"/>
                    </a:srgbClr>
                  </a:outerShdw>
                </a:effectLst>
                <a:latin typeface="Book Antiqua" pitchFamily="18" charset="0"/>
              </a:rPr>
              <a:t>A.K.M. Noor-e-</a:t>
            </a:r>
            <a:r>
              <a:rPr lang="en-US" b="1" dirty="0" err="1">
                <a:ln w="18000">
                  <a:solidFill>
                    <a:srgbClr val="FF0000"/>
                  </a:solidFill>
                  <a:prstDash val="solid"/>
                  <a:miter lim="800000"/>
                </a:ln>
                <a:solidFill>
                  <a:schemeClr val="accent3">
                    <a:lumMod val="75000"/>
                  </a:schemeClr>
                </a:solidFill>
                <a:effectLst>
                  <a:outerShdw blurRad="25500" dist="23000" dir="7020000" algn="tl">
                    <a:srgbClr val="000000">
                      <a:alpha val="50000"/>
                    </a:srgbClr>
                  </a:outerShdw>
                </a:effectLst>
                <a:latin typeface="Book Antiqua" pitchFamily="18" charset="0"/>
              </a:rPr>
              <a:t>Alam</a:t>
            </a:r>
            <a:endParaRPr lang="en-US" b="1" dirty="0">
              <a:ln w="18000">
                <a:solidFill>
                  <a:srgbClr val="FF0000"/>
                </a:solidFill>
                <a:prstDash val="solid"/>
                <a:miter lim="800000"/>
              </a:ln>
              <a:solidFill>
                <a:schemeClr val="accent3">
                  <a:lumMod val="75000"/>
                </a:schemeClr>
              </a:solidFill>
              <a:effectLst>
                <a:outerShdw blurRad="25500" dist="23000" dir="7020000" algn="tl">
                  <a:srgbClr val="000000">
                    <a:alpha val="50000"/>
                  </a:srgbClr>
                </a:outerShdw>
              </a:effectLst>
              <a:latin typeface="Book Antiqua" pitchFamily="18" charset="0"/>
            </a:endParaRPr>
          </a:p>
          <a:p>
            <a:r>
              <a:rPr lang="en-US" b="1" dirty="0">
                <a:ln w="18000">
                  <a:solidFill>
                    <a:srgbClr val="FF0000"/>
                  </a:solidFill>
                  <a:prstDash val="solid"/>
                  <a:miter lim="800000"/>
                </a:ln>
                <a:solidFill>
                  <a:schemeClr val="accent3">
                    <a:lumMod val="75000"/>
                  </a:schemeClr>
                </a:solidFill>
                <a:effectLst>
                  <a:outerShdw blurRad="25500" dist="23000" dir="7020000" algn="tl">
                    <a:srgbClr val="000000">
                      <a:alpha val="50000"/>
                    </a:srgbClr>
                  </a:outerShdw>
                </a:effectLst>
                <a:latin typeface="Book Antiqua" pitchFamily="18" charset="0"/>
              </a:rPr>
              <a:t>Senior Teacher(English)</a:t>
            </a:r>
          </a:p>
          <a:p>
            <a:r>
              <a:rPr lang="en-US" b="1" dirty="0">
                <a:ln w="18000">
                  <a:solidFill>
                    <a:srgbClr val="FF0000"/>
                  </a:solidFill>
                  <a:prstDash val="solid"/>
                  <a:miter lim="800000"/>
                </a:ln>
                <a:solidFill>
                  <a:schemeClr val="accent3">
                    <a:lumMod val="75000"/>
                  </a:schemeClr>
                </a:solidFill>
                <a:effectLst>
                  <a:outerShdw blurRad="25500" dist="23000" dir="7020000" algn="tl">
                    <a:srgbClr val="000000">
                      <a:alpha val="50000"/>
                    </a:srgbClr>
                  </a:outerShdw>
                </a:effectLst>
                <a:latin typeface="Book Antiqua" pitchFamily="18" charset="0"/>
              </a:rPr>
              <a:t>                M.A. in English</a:t>
            </a:r>
          </a:p>
          <a:p>
            <a:r>
              <a:rPr lang="en-US" b="1" dirty="0" err="1">
                <a:ln w="18000">
                  <a:solidFill>
                    <a:srgbClr val="FF0000"/>
                  </a:solidFill>
                  <a:prstDash val="solid"/>
                  <a:miter lim="800000"/>
                </a:ln>
                <a:solidFill>
                  <a:schemeClr val="accent3">
                    <a:lumMod val="75000"/>
                  </a:schemeClr>
                </a:solidFill>
                <a:effectLst>
                  <a:outerShdw blurRad="25500" dist="23000" dir="7020000" algn="tl">
                    <a:srgbClr val="000000">
                      <a:alpha val="50000"/>
                    </a:srgbClr>
                  </a:outerShdw>
                </a:effectLst>
                <a:latin typeface="Book Antiqua" pitchFamily="18" charset="0"/>
              </a:rPr>
              <a:t>Ikrashi</a:t>
            </a:r>
            <a:r>
              <a:rPr lang="en-US" b="1" dirty="0">
                <a:ln w="18000">
                  <a:solidFill>
                    <a:srgbClr val="FF0000"/>
                  </a:solidFill>
                  <a:prstDash val="solid"/>
                  <a:miter lim="800000"/>
                </a:ln>
                <a:solidFill>
                  <a:schemeClr val="accent3">
                    <a:lumMod val="75000"/>
                  </a:schemeClr>
                </a:solidFill>
                <a:effectLst>
                  <a:outerShdw blurRad="25500" dist="23000" dir="7020000" algn="tl">
                    <a:srgbClr val="000000">
                      <a:alpha val="50000"/>
                    </a:srgbClr>
                  </a:outerShdw>
                </a:effectLst>
                <a:latin typeface="Book Antiqua" pitchFamily="18" charset="0"/>
              </a:rPr>
              <a:t> Adarsha High School</a:t>
            </a:r>
          </a:p>
          <a:p>
            <a:r>
              <a:rPr lang="en-US" b="1" dirty="0" err="1">
                <a:ln w="18000">
                  <a:solidFill>
                    <a:srgbClr val="FF0000"/>
                  </a:solidFill>
                  <a:prstDash val="solid"/>
                  <a:miter lim="800000"/>
                </a:ln>
                <a:solidFill>
                  <a:schemeClr val="accent3">
                    <a:lumMod val="75000"/>
                  </a:schemeClr>
                </a:solidFill>
                <a:effectLst>
                  <a:outerShdw blurRad="25500" dist="23000" dir="7020000" algn="tl">
                    <a:srgbClr val="000000">
                      <a:alpha val="50000"/>
                    </a:srgbClr>
                  </a:outerShdw>
                </a:effectLst>
                <a:latin typeface="Book Antiqua" pitchFamily="18" charset="0"/>
              </a:rPr>
              <a:t>Dohar</a:t>
            </a:r>
            <a:r>
              <a:rPr lang="en-US" b="1" dirty="0">
                <a:ln w="18000">
                  <a:solidFill>
                    <a:srgbClr val="FF0000"/>
                  </a:solidFill>
                  <a:prstDash val="solid"/>
                  <a:miter lim="800000"/>
                </a:ln>
                <a:solidFill>
                  <a:schemeClr val="accent3">
                    <a:lumMod val="75000"/>
                  </a:schemeClr>
                </a:solidFill>
                <a:effectLst>
                  <a:outerShdw blurRad="25500" dist="23000" dir="7020000" algn="tl">
                    <a:srgbClr val="000000">
                      <a:alpha val="50000"/>
                    </a:srgbClr>
                  </a:outerShdw>
                </a:effectLst>
                <a:latin typeface="Book Antiqua" pitchFamily="18" charset="0"/>
              </a:rPr>
              <a:t>, Dhaka-1331</a:t>
            </a:r>
          </a:p>
          <a:p>
            <a:endParaRPr lang="en-US" b="1" dirty="0">
              <a:ln>
                <a:solidFill>
                  <a:schemeClr val="accent6">
                    <a:lumMod val="40000"/>
                    <a:lumOff val="60000"/>
                  </a:schemeClr>
                </a:solidFill>
              </a:ln>
              <a:solidFill>
                <a:schemeClr val="accent6">
                  <a:lumMod val="40000"/>
                  <a:lumOff val="60000"/>
                </a:schemeClr>
              </a:solidFill>
              <a:latin typeface="Book Antiqua" pitchFamily="18" charset="0"/>
            </a:endParaRPr>
          </a:p>
          <a:p>
            <a:r>
              <a:rPr lang="en-US" b="1" dirty="0">
                <a:ln>
                  <a:solidFill>
                    <a:schemeClr val="accent6">
                      <a:lumMod val="40000"/>
                      <a:lumOff val="60000"/>
                    </a:schemeClr>
                  </a:solidFill>
                </a:ln>
                <a:solidFill>
                  <a:schemeClr val="accent6">
                    <a:lumMod val="40000"/>
                    <a:lumOff val="60000"/>
                  </a:schemeClr>
                </a:solidFill>
                <a:latin typeface="Book Antiqua" pitchFamily="18" charset="0"/>
              </a:rPr>
              <a:t>                       </a:t>
            </a:r>
            <a:r>
              <a:rPr lang="en-US" b="1" u="sng" dirty="0">
                <a:ln>
                  <a:solidFill>
                    <a:schemeClr val="accent6">
                      <a:lumMod val="40000"/>
                      <a:lumOff val="60000"/>
                    </a:schemeClr>
                  </a:solidFill>
                </a:ln>
                <a:solidFill>
                  <a:schemeClr val="accent6">
                    <a:lumMod val="40000"/>
                    <a:lumOff val="60000"/>
                  </a:schemeClr>
                </a:solidFill>
                <a:latin typeface="Book Antiqua" pitchFamily="18" charset="0"/>
              </a:rPr>
              <a:t>Presentation made for class</a:t>
            </a:r>
          </a:p>
          <a:p>
            <a:r>
              <a:rPr lang="en-US" b="1" dirty="0">
                <a:ln>
                  <a:solidFill>
                    <a:schemeClr val="accent6">
                      <a:lumMod val="40000"/>
                      <a:lumOff val="60000"/>
                    </a:schemeClr>
                  </a:solidFill>
                </a:ln>
                <a:solidFill>
                  <a:schemeClr val="accent6">
                    <a:lumMod val="40000"/>
                    <a:lumOff val="60000"/>
                  </a:schemeClr>
                </a:solidFill>
                <a:latin typeface="Book Antiqua" pitchFamily="18" charset="0"/>
              </a:rPr>
              <a:t>                        VI-X</a:t>
            </a:r>
          </a:p>
          <a:p>
            <a:r>
              <a:rPr lang="en-US" b="1" dirty="0">
                <a:ln>
                  <a:solidFill>
                    <a:schemeClr val="accent6">
                      <a:lumMod val="40000"/>
                      <a:lumOff val="60000"/>
                    </a:schemeClr>
                  </a:solidFill>
                </a:ln>
                <a:solidFill>
                  <a:schemeClr val="accent6">
                    <a:lumMod val="40000"/>
                    <a:lumOff val="60000"/>
                  </a:schemeClr>
                </a:solidFill>
                <a:latin typeface="Book Antiqua" pitchFamily="18" charset="0"/>
              </a:rPr>
              <a:t>                        English 2</a:t>
            </a:r>
            <a:r>
              <a:rPr lang="en-US" b="1" baseline="30000" dirty="0">
                <a:ln>
                  <a:solidFill>
                    <a:schemeClr val="accent6">
                      <a:lumMod val="40000"/>
                      <a:lumOff val="60000"/>
                    </a:schemeClr>
                  </a:solidFill>
                </a:ln>
                <a:solidFill>
                  <a:schemeClr val="accent6">
                    <a:lumMod val="40000"/>
                    <a:lumOff val="60000"/>
                  </a:schemeClr>
                </a:solidFill>
                <a:latin typeface="Book Antiqua" pitchFamily="18" charset="0"/>
              </a:rPr>
              <a:t>nd</a:t>
            </a:r>
            <a:r>
              <a:rPr lang="en-US" b="1" dirty="0">
                <a:ln>
                  <a:solidFill>
                    <a:schemeClr val="accent6">
                      <a:lumMod val="40000"/>
                      <a:lumOff val="60000"/>
                    </a:schemeClr>
                  </a:solidFill>
                </a:ln>
                <a:solidFill>
                  <a:schemeClr val="accent6">
                    <a:lumMod val="40000"/>
                    <a:lumOff val="60000"/>
                  </a:schemeClr>
                </a:solidFill>
                <a:latin typeface="Book Antiqua" pitchFamily="18" charset="0"/>
              </a:rPr>
              <a:t> paper</a:t>
            </a:r>
          </a:p>
          <a:p>
            <a:r>
              <a:rPr lang="en-US" b="1" dirty="0">
                <a:ln>
                  <a:solidFill>
                    <a:schemeClr val="accent6">
                      <a:lumMod val="40000"/>
                      <a:lumOff val="60000"/>
                    </a:schemeClr>
                  </a:solidFill>
                </a:ln>
                <a:solidFill>
                  <a:schemeClr val="accent6">
                    <a:lumMod val="40000"/>
                    <a:lumOff val="60000"/>
                  </a:schemeClr>
                </a:solidFill>
                <a:latin typeface="Book Antiqua" pitchFamily="18" charset="0"/>
              </a:rPr>
              <a:t>                        Paragraph</a:t>
            </a:r>
          </a:p>
        </p:txBody>
      </p:sp>
      <p:sp>
        <p:nvSpPr>
          <p:cNvPr id="11" name="TextBox 10"/>
          <p:cNvSpPr txBox="1"/>
          <p:nvPr/>
        </p:nvSpPr>
        <p:spPr>
          <a:xfrm>
            <a:off x="685800" y="533400"/>
            <a:ext cx="12344400" cy="685800"/>
          </a:xfrm>
          <a:prstGeom prst="rect">
            <a:avLst/>
          </a:prstGeom>
          <a:noFill/>
        </p:spPr>
        <p:txBody>
          <a:bodyPr wrap="square" rtlCol="0">
            <a:prstTxWarp prst="textPlain">
              <a:avLst/>
            </a:prstTxWarp>
            <a:spAutoFit/>
          </a:bodyPr>
          <a:lstStyle/>
          <a:p>
            <a:r>
              <a:rPr lang="en-US" b="1" dirty="0">
                <a:solidFill>
                  <a:srgbClr val="FFFF00"/>
                </a:solidFill>
                <a:latin typeface="Book Antiqua" pitchFamily="18" charset="0"/>
              </a:rPr>
              <a:t>Welcome to my Multimedia Presentation</a:t>
            </a: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4018"/>
          <a:stretch/>
        </p:blipFill>
        <p:spPr>
          <a:xfrm>
            <a:off x="21335" y="220"/>
            <a:ext cx="7141465" cy="7721379"/>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3950"/>
          <a:stretch/>
        </p:blipFill>
        <p:spPr>
          <a:xfrm>
            <a:off x="7184135" y="0"/>
            <a:ext cx="6568441" cy="7726856"/>
          </a:xfrm>
          <a:prstGeom prst="rect">
            <a:avLst/>
          </a:prstGeom>
        </p:spPr>
      </p:pic>
    </p:spTree>
    <p:extLst>
      <p:ext uri="{BB962C8B-B14F-4D97-AF65-F5344CB8AC3E}">
        <p14:creationId xmlns:p14="http://schemas.microsoft.com/office/powerpoint/2010/main" val="29739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5"/>
                                        </p:tgtEl>
                                        <p:attrNameLst>
                                          <p:attrName>ppt_x</p:attrName>
                                        </p:attrNameLst>
                                      </p:cBhvr>
                                      <p:tavLst>
                                        <p:tav tm="0">
                                          <p:val>
                                            <p:strVal val="ppt_x"/>
                                          </p:val>
                                        </p:tav>
                                        <p:tav tm="100000">
                                          <p:val>
                                            <p:strVal val="0-ppt_w/2"/>
                                          </p:val>
                                        </p:tav>
                                      </p:tavLst>
                                    </p:anim>
                                    <p:anim calcmode="lin" valueType="num">
                                      <p:cBhvr additive="base">
                                        <p:cTn id="7" dur="5000"/>
                                        <p:tgtEl>
                                          <p:spTgt spid="15"/>
                                        </p:tgtEl>
                                        <p:attrNameLst>
                                          <p:attrName>ppt_y</p:attrName>
                                        </p:attrNameLst>
                                      </p:cBhvr>
                                      <p:tavLst>
                                        <p:tav tm="0">
                                          <p:val>
                                            <p:strVal val="ppt_y"/>
                                          </p:val>
                                        </p:tav>
                                        <p:tav tm="100000">
                                          <p:val>
                                            <p:strVal val="ppt_y"/>
                                          </p:val>
                                        </p:tav>
                                      </p:tavLst>
                                    </p:anim>
                                    <p:set>
                                      <p:cBhvr>
                                        <p:cTn id="8" dur="1" fill="hold">
                                          <p:stCondLst>
                                            <p:cond delay="4999"/>
                                          </p:stCondLst>
                                        </p:cTn>
                                        <p:tgtEl>
                                          <p:spTgt spid="1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16"/>
                                        </p:tgtEl>
                                        <p:attrNameLst>
                                          <p:attrName>ppt_x</p:attrName>
                                        </p:attrNameLst>
                                      </p:cBhvr>
                                      <p:tavLst>
                                        <p:tav tm="0">
                                          <p:val>
                                            <p:strVal val="ppt_x"/>
                                          </p:val>
                                        </p:tav>
                                        <p:tav tm="100000">
                                          <p:val>
                                            <p:strVal val="1+ppt_w/2"/>
                                          </p:val>
                                        </p:tav>
                                      </p:tavLst>
                                    </p:anim>
                                    <p:anim calcmode="lin" valueType="num">
                                      <p:cBhvr additive="base">
                                        <p:cTn id="11" dur="5000"/>
                                        <p:tgtEl>
                                          <p:spTgt spid="16"/>
                                        </p:tgtEl>
                                        <p:attrNameLst>
                                          <p:attrName>ppt_y</p:attrName>
                                        </p:attrNameLst>
                                      </p:cBhvr>
                                      <p:tavLst>
                                        <p:tav tm="0">
                                          <p:val>
                                            <p:strVal val="ppt_y"/>
                                          </p:val>
                                        </p:tav>
                                        <p:tav tm="100000">
                                          <p:val>
                                            <p:strVal val="ppt_y"/>
                                          </p:val>
                                        </p:tav>
                                      </p:tavLst>
                                    </p:anim>
                                    <p:set>
                                      <p:cBhvr>
                                        <p:cTn id="12" dur="1" fill="hold">
                                          <p:stCondLst>
                                            <p:cond delay="4999"/>
                                          </p:stCondLst>
                                        </p:cTn>
                                        <p:tgtEl>
                                          <p:spTgt spid="16"/>
                                        </p:tgtEl>
                                        <p:attrNameLst>
                                          <p:attrName>style.visibility</p:attrName>
                                        </p:attrNameLst>
                                      </p:cBhvr>
                                      <p:to>
                                        <p:strVal val="hidden"/>
                                      </p:to>
                                    </p:set>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0" fill="hold"/>
                                        <p:tgtEl>
                                          <p:spTgt spid="11"/>
                                        </p:tgtEl>
                                        <p:attrNameLst>
                                          <p:attrName>ppt_w</p:attrName>
                                        </p:attrNameLst>
                                      </p:cBhvr>
                                      <p:tavLst>
                                        <p:tav tm="0">
                                          <p:val>
                                            <p:fltVal val="0"/>
                                          </p:val>
                                        </p:tav>
                                        <p:tav tm="100000">
                                          <p:val>
                                            <p:strVal val="#ppt_w"/>
                                          </p:val>
                                        </p:tav>
                                      </p:tavLst>
                                    </p:anim>
                                    <p:anim calcmode="lin" valueType="num">
                                      <p:cBhvr>
                                        <p:cTn id="16" dur="5000" fill="hold"/>
                                        <p:tgtEl>
                                          <p:spTgt spid="11"/>
                                        </p:tgtEl>
                                        <p:attrNameLst>
                                          <p:attrName>ppt_h</p:attrName>
                                        </p:attrNameLst>
                                      </p:cBhvr>
                                      <p:tavLst>
                                        <p:tav tm="0">
                                          <p:val>
                                            <p:fltVal val="0"/>
                                          </p:val>
                                        </p:tav>
                                        <p:tav tm="100000">
                                          <p:val>
                                            <p:strVal val="#ppt_h"/>
                                          </p:val>
                                        </p:tav>
                                      </p:tavLst>
                                    </p:anim>
                                    <p:animEffect transition="in" filter="fade">
                                      <p:cBhvr>
                                        <p:cTn id="17" dur="50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0" fill="hold"/>
                                        <p:tgtEl>
                                          <p:spTgt spid="12"/>
                                        </p:tgtEl>
                                        <p:attrNameLst>
                                          <p:attrName>ppt_w</p:attrName>
                                        </p:attrNameLst>
                                      </p:cBhvr>
                                      <p:tavLst>
                                        <p:tav tm="0">
                                          <p:val>
                                            <p:fltVal val="0"/>
                                          </p:val>
                                        </p:tav>
                                        <p:tav tm="100000">
                                          <p:val>
                                            <p:strVal val="#ppt_w"/>
                                          </p:val>
                                        </p:tav>
                                      </p:tavLst>
                                    </p:anim>
                                    <p:anim calcmode="lin" valueType="num">
                                      <p:cBhvr>
                                        <p:cTn id="21" dur="5000" fill="hold"/>
                                        <p:tgtEl>
                                          <p:spTgt spid="12"/>
                                        </p:tgtEl>
                                        <p:attrNameLst>
                                          <p:attrName>ppt_h</p:attrName>
                                        </p:attrNameLst>
                                      </p:cBhvr>
                                      <p:tavLst>
                                        <p:tav tm="0">
                                          <p:val>
                                            <p:fltVal val="0"/>
                                          </p:val>
                                        </p:tav>
                                        <p:tav tm="100000">
                                          <p:val>
                                            <p:strVal val="#ppt_h"/>
                                          </p:val>
                                        </p:tav>
                                      </p:tavLst>
                                    </p:anim>
                                    <p:animEffect transition="in" filter="fade">
                                      <p:cBhvr>
                                        <p:cTn id="22" dur="5000"/>
                                        <p:tgtEl>
                                          <p:spTgt spid="1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0" fill="hold"/>
                                        <p:tgtEl>
                                          <p:spTgt spid="13"/>
                                        </p:tgtEl>
                                        <p:attrNameLst>
                                          <p:attrName>ppt_w</p:attrName>
                                        </p:attrNameLst>
                                      </p:cBhvr>
                                      <p:tavLst>
                                        <p:tav tm="0">
                                          <p:val>
                                            <p:fltVal val="0"/>
                                          </p:val>
                                        </p:tav>
                                        <p:tav tm="100000">
                                          <p:val>
                                            <p:strVal val="#ppt_w"/>
                                          </p:val>
                                        </p:tav>
                                      </p:tavLst>
                                    </p:anim>
                                    <p:anim calcmode="lin" valueType="num">
                                      <p:cBhvr>
                                        <p:cTn id="26" dur="5000" fill="hold"/>
                                        <p:tgtEl>
                                          <p:spTgt spid="13"/>
                                        </p:tgtEl>
                                        <p:attrNameLst>
                                          <p:attrName>ppt_h</p:attrName>
                                        </p:attrNameLst>
                                      </p:cBhvr>
                                      <p:tavLst>
                                        <p:tav tm="0">
                                          <p:val>
                                            <p:fltVal val="0"/>
                                          </p:val>
                                        </p:tav>
                                        <p:tav tm="100000">
                                          <p:val>
                                            <p:strVal val="#ppt_h"/>
                                          </p:val>
                                        </p:tav>
                                      </p:tavLst>
                                    </p:anim>
                                    <p:animEffect transition="in" filter="fade">
                                      <p:cBhvr>
                                        <p:cTn id="2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880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8467" y="57150"/>
            <a:ext cx="13716000" cy="77152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a:extLst>
              <a:ext uri="{FF2B5EF4-FFF2-40B4-BE49-F238E27FC236}">
                <a16:creationId xmlns:a16="http://schemas.microsoft.com/office/drawing/2014/main" id="{F0475372-68AE-4A19-B30C-E61C1785990B}"/>
              </a:ext>
            </a:extLst>
          </p:cNvPr>
          <p:cNvSpPr txBox="1"/>
          <p:nvPr/>
        </p:nvSpPr>
        <p:spPr>
          <a:xfrm>
            <a:off x="2057400" y="6096000"/>
            <a:ext cx="10515600" cy="3712918"/>
          </a:xfrm>
          <a:prstGeom prst="rect">
            <a:avLst/>
          </a:prstGeom>
          <a:noFill/>
        </p:spPr>
        <p:txBody>
          <a:bodyPr wrap="square" rtlCol="0">
            <a:prstTxWarp prst="textPlain">
              <a:avLst/>
            </a:prstTxWarp>
            <a:spAutoFit/>
          </a:bodyPr>
          <a:lstStyle/>
          <a:p>
            <a:r>
              <a:rPr lang="en-GB" b="1" dirty="0"/>
              <a:t>We may wear </a:t>
            </a:r>
            <a:r>
              <a:rPr lang="en-GB" b="1" dirty="0">
                <a:solidFill>
                  <a:srgbClr val="FF0000"/>
                </a:solidFill>
              </a:rPr>
              <a:t>double mask   </a:t>
            </a:r>
            <a:r>
              <a:rPr lang="en-GB" b="1" dirty="0"/>
              <a:t>when we   </a:t>
            </a:r>
          </a:p>
          <a:p>
            <a:r>
              <a:rPr lang="en-GB" b="1" dirty="0"/>
              <a:t>go out for getting more safety.</a:t>
            </a:r>
          </a:p>
          <a:p>
            <a:r>
              <a:rPr lang="en-GB" dirty="0">
                <a:solidFill>
                  <a:schemeClr val="bg1"/>
                </a:solidFill>
                <a:latin typeface="Siyam Rupali ANSI" panose="02000000000000000000" pitchFamily="2" charset="0"/>
              </a:rPr>
              <a:t>|</a:t>
            </a:r>
          </a:p>
          <a:p>
            <a:r>
              <a:rPr lang="en-GB" dirty="0">
                <a:solidFill>
                  <a:schemeClr val="bg1"/>
                </a:solidFill>
                <a:latin typeface="Siyam Rupali ANSI" panose="02000000000000000000" pitchFamily="2" charset="0"/>
              </a:rPr>
              <a:t> </a:t>
            </a:r>
          </a:p>
          <a:p>
            <a:pPr algn="just"/>
            <a:r>
              <a:rPr lang="en-GB" dirty="0">
                <a:solidFill>
                  <a:schemeClr val="bg1"/>
                </a:solidFill>
                <a:latin typeface="Siyam Rupali ANSI" panose="02000000000000000000" pitchFamily="2" charset="0"/>
              </a:rPr>
              <a:t> </a:t>
            </a:r>
            <a:endParaRPr lang="en-US" b="1" dirty="0">
              <a:solidFill>
                <a:schemeClr val="bg1"/>
              </a:solidFill>
              <a:latin typeface="Siyam Rupali ANSI" panose="02000000000000000000" pitchFamily="2" charset="0"/>
            </a:endParaRPr>
          </a:p>
        </p:txBody>
      </p:sp>
    </p:spTree>
    <p:extLst>
      <p:ext uri="{BB962C8B-B14F-4D97-AF65-F5344CB8AC3E}">
        <p14:creationId xmlns:p14="http://schemas.microsoft.com/office/powerpoint/2010/main" val="21802498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880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5720"/>
            <a:ext cx="13716000" cy="76809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a:extLst>
              <a:ext uri="{FF2B5EF4-FFF2-40B4-BE49-F238E27FC236}">
                <a16:creationId xmlns:a16="http://schemas.microsoft.com/office/drawing/2014/main" id="{F0475372-68AE-4A19-B30C-E61C1785990B}"/>
              </a:ext>
            </a:extLst>
          </p:cNvPr>
          <p:cNvSpPr txBox="1"/>
          <p:nvPr/>
        </p:nvSpPr>
        <p:spPr>
          <a:xfrm>
            <a:off x="1524000" y="4800600"/>
            <a:ext cx="10515600" cy="3712918"/>
          </a:xfrm>
          <a:prstGeom prst="rect">
            <a:avLst/>
          </a:prstGeom>
          <a:noFill/>
        </p:spPr>
        <p:txBody>
          <a:bodyPr wrap="square" rtlCol="0">
            <a:prstTxWarp prst="textPlain">
              <a:avLst/>
            </a:prstTxWarp>
            <a:spAutoFit/>
          </a:bodyPr>
          <a:lstStyle/>
          <a:p>
            <a:r>
              <a:rPr lang="en-GB" b="1" u="sng" dirty="0">
                <a:solidFill>
                  <a:schemeClr val="bg1"/>
                </a:solidFill>
                <a:effectLst>
                  <a:outerShdw blurRad="38100" dist="38100" dir="2700000" algn="tl">
                    <a:srgbClr val="000000">
                      <a:alpha val="43137"/>
                    </a:srgbClr>
                  </a:outerShdw>
                </a:effectLst>
                <a:latin typeface="Siyam Rupali ANSI" panose="02000000000000000000" pitchFamily="2" charset="0"/>
              </a:rPr>
              <a:t> </a:t>
            </a:r>
            <a:r>
              <a:rPr lang="en-GB" b="1" dirty="0"/>
              <a:t> We should keep a safe distance of at least 1 metre (3 feet) from people. The virus is contained in saliva droplets and can be transmitted by breathing at close range, particularly when they cough, sneeze or have a fever. </a:t>
            </a:r>
          </a:p>
          <a:p>
            <a:r>
              <a:rPr lang="en-GB" dirty="0">
                <a:solidFill>
                  <a:schemeClr val="bg1"/>
                </a:solidFill>
                <a:latin typeface="Siyam Rupali ANSI" panose="02000000000000000000" pitchFamily="2" charset="0"/>
              </a:rPr>
              <a:t>|</a:t>
            </a:r>
          </a:p>
          <a:p>
            <a:r>
              <a:rPr lang="en-GB" dirty="0">
                <a:solidFill>
                  <a:schemeClr val="bg1"/>
                </a:solidFill>
                <a:latin typeface="Siyam Rupali ANSI" panose="02000000000000000000" pitchFamily="2" charset="0"/>
              </a:rPr>
              <a:t> </a:t>
            </a:r>
          </a:p>
          <a:p>
            <a:pPr algn="just"/>
            <a:r>
              <a:rPr lang="en-GB" dirty="0">
                <a:solidFill>
                  <a:schemeClr val="bg1"/>
                </a:solidFill>
                <a:latin typeface="Siyam Rupali ANSI" panose="02000000000000000000" pitchFamily="2" charset="0"/>
              </a:rPr>
              <a:t> </a:t>
            </a:r>
            <a:endParaRPr lang="en-US" b="1" dirty="0">
              <a:solidFill>
                <a:schemeClr val="bg1"/>
              </a:solidFill>
              <a:latin typeface="Siyam Rupali ANSI" panose="02000000000000000000" pitchFamily="2" charset="0"/>
            </a:endParaRPr>
          </a:p>
        </p:txBody>
      </p:sp>
    </p:spTree>
    <p:extLst>
      <p:ext uri="{BB962C8B-B14F-4D97-AF65-F5344CB8AC3E}">
        <p14:creationId xmlns:p14="http://schemas.microsoft.com/office/powerpoint/2010/main" val="29063498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880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3716000" cy="7772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a:extLst>
              <a:ext uri="{FF2B5EF4-FFF2-40B4-BE49-F238E27FC236}">
                <a16:creationId xmlns:a16="http://schemas.microsoft.com/office/drawing/2014/main" id="{681C20FF-F17B-4B07-9D96-39C60427030E}"/>
              </a:ext>
            </a:extLst>
          </p:cNvPr>
          <p:cNvSpPr txBox="1"/>
          <p:nvPr/>
        </p:nvSpPr>
        <p:spPr>
          <a:xfrm>
            <a:off x="1600200" y="5334000"/>
            <a:ext cx="8229600" cy="3712918"/>
          </a:xfrm>
          <a:prstGeom prst="rect">
            <a:avLst/>
          </a:prstGeom>
          <a:noFill/>
        </p:spPr>
        <p:txBody>
          <a:bodyPr wrap="square" rtlCol="0">
            <a:prstTxWarp prst="textPlain">
              <a:avLst/>
            </a:prstTxWarp>
            <a:spAutoFit/>
          </a:bodyPr>
          <a:lstStyle/>
          <a:p>
            <a:r>
              <a:rPr lang="en-GB" b="1" u="sng" dirty="0">
                <a:solidFill>
                  <a:srgbClr val="7030A0"/>
                </a:solidFill>
                <a:effectLst>
                  <a:outerShdw blurRad="38100" dist="38100" dir="2700000" algn="tl">
                    <a:srgbClr val="000000">
                      <a:alpha val="43137"/>
                    </a:srgbClr>
                  </a:outerShdw>
                </a:effectLst>
                <a:latin typeface="Siyam Rupali ANSI" panose="02000000000000000000" pitchFamily="2" charset="0"/>
              </a:rPr>
              <a:t> </a:t>
            </a:r>
            <a:r>
              <a:rPr lang="en-GB" b="1" dirty="0">
                <a:solidFill>
                  <a:srgbClr val="FF0000"/>
                </a:solidFill>
              </a:rPr>
              <a:t>We have to say our prayer maintaining social  distance</a:t>
            </a:r>
          </a:p>
          <a:p>
            <a:r>
              <a:rPr lang="en-GB" dirty="0">
                <a:solidFill>
                  <a:schemeClr val="bg1"/>
                </a:solidFill>
                <a:latin typeface="Siyam Rupali ANSI" panose="02000000000000000000" pitchFamily="2" charset="0"/>
              </a:rPr>
              <a:t>|</a:t>
            </a:r>
          </a:p>
          <a:p>
            <a:r>
              <a:rPr lang="en-GB" dirty="0">
                <a:solidFill>
                  <a:schemeClr val="bg1"/>
                </a:solidFill>
                <a:latin typeface="Siyam Rupali ANSI" panose="02000000000000000000" pitchFamily="2" charset="0"/>
              </a:rPr>
              <a:t> </a:t>
            </a:r>
          </a:p>
          <a:p>
            <a:pPr algn="just"/>
            <a:r>
              <a:rPr lang="en-GB" dirty="0">
                <a:solidFill>
                  <a:schemeClr val="bg1"/>
                </a:solidFill>
                <a:latin typeface="Siyam Rupali ANSI" panose="02000000000000000000" pitchFamily="2" charset="0"/>
              </a:rPr>
              <a:t> </a:t>
            </a:r>
            <a:endParaRPr lang="en-US" b="1" dirty="0">
              <a:solidFill>
                <a:schemeClr val="bg1"/>
              </a:solidFill>
              <a:latin typeface="Siyam Rupali ANSI" panose="02000000000000000000" pitchFamily="2" charset="0"/>
            </a:endParaRPr>
          </a:p>
        </p:txBody>
      </p:sp>
    </p:spTree>
    <p:extLst>
      <p:ext uri="{BB962C8B-B14F-4D97-AF65-F5344CB8AC3E}">
        <p14:creationId xmlns:p14="http://schemas.microsoft.com/office/powerpoint/2010/main" val="7540180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880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3716000" cy="7772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a:extLst>
              <a:ext uri="{FF2B5EF4-FFF2-40B4-BE49-F238E27FC236}">
                <a16:creationId xmlns:a16="http://schemas.microsoft.com/office/drawing/2014/main" id="{0C2CDD6C-0ACA-4D52-839E-07C0AA17020A}"/>
              </a:ext>
            </a:extLst>
          </p:cNvPr>
          <p:cNvSpPr txBox="1"/>
          <p:nvPr/>
        </p:nvSpPr>
        <p:spPr>
          <a:xfrm>
            <a:off x="1600200" y="190215"/>
            <a:ext cx="11201400" cy="3712918"/>
          </a:xfrm>
          <a:prstGeom prst="rect">
            <a:avLst/>
          </a:prstGeom>
          <a:noFill/>
        </p:spPr>
        <p:txBody>
          <a:bodyPr wrap="square" rtlCol="0">
            <a:prstTxWarp prst="textPlain">
              <a:avLst/>
            </a:prstTxWarp>
            <a:spAutoFit/>
          </a:bodyPr>
          <a:lstStyle/>
          <a:p>
            <a:pPr>
              <a:lnSpc>
                <a:spcPct val="107000"/>
              </a:lnSpc>
              <a:spcAft>
                <a:spcPts val="800"/>
              </a:spcAft>
            </a:pPr>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We should avoid touching eyes, nose and mouth because hands touch many surfaces and can pick up viruses. Once contaminated hands can transfer the virus to our eyes, nose or mouth. From there, the virus can enter our body and can make us sick. </a:t>
            </a:r>
            <a:r>
              <a:rPr lang="en-GB" dirty="0">
                <a:solidFill>
                  <a:schemeClr val="bg1"/>
                </a:solidFill>
                <a:latin typeface="Siyam Rupali ANSI" panose="02000000000000000000" pitchFamily="2" charset="0"/>
              </a:rPr>
              <a:t>|</a:t>
            </a:r>
          </a:p>
          <a:p>
            <a:r>
              <a:rPr lang="en-GB" dirty="0">
                <a:solidFill>
                  <a:schemeClr val="bg1"/>
                </a:solidFill>
                <a:latin typeface="Siyam Rupali ANSI" panose="02000000000000000000" pitchFamily="2" charset="0"/>
              </a:rPr>
              <a:t> </a:t>
            </a:r>
          </a:p>
          <a:p>
            <a:pPr algn="just"/>
            <a:r>
              <a:rPr lang="en-GB" dirty="0">
                <a:solidFill>
                  <a:schemeClr val="bg1"/>
                </a:solidFill>
                <a:latin typeface="Siyam Rupali ANSI" panose="02000000000000000000" pitchFamily="2" charset="0"/>
              </a:rPr>
              <a:t> </a:t>
            </a:r>
            <a:endParaRPr lang="en-US" b="1" dirty="0">
              <a:solidFill>
                <a:schemeClr val="bg1"/>
              </a:solidFill>
              <a:latin typeface="Siyam Rupali ANSI" panose="02000000000000000000" pitchFamily="2" charset="0"/>
            </a:endParaRPr>
          </a:p>
        </p:txBody>
      </p:sp>
    </p:spTree>
    <p:extLst>
      <p:ext uri="{BB962C8B-B14F-4D97-AF65-F5344CB8AC3E}">
        <p14:creationId xmlns:p14="http://schemas.microsoft.com/office/powerpoint/2010/main" val="4711855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152400"/>
            <a:ext cx="13258800" cy="1219200"/>
          </a:xfrm>
          <a:prstGeom prst="rect">
            <a:avLst/>
          </a:prstGeom>
          <a:noFill/>
        </p:spPr>
        <p:txBody>
          <a:bodyPr wrap="square" rtlCol="0">
            <a:prstTxWarp prst="textPlain">
              <a:avLst/>
            </a:prstTxWarp>
            <a:spAutoFit/>
          </a:bodyPr>
          <a:lstStyle/>
          <a:p>
            <a:pPr algn="just"/>
            <a:r>
              <a:rPr lang="en-US" b="1" dirty="0">
                <a:latin typeface="Book Antiqua" pitchFamily="18" charset="0"/>
              </a:rPr>
              <a:t>If we follow these rules and maintain them, we can remain safe from</a:t>
            </a:r>
          </a:p>
          <a:p>
            <a:pPr algn="just"/>
            <a:r>
              <a:rPr lang="en-US" b="1" dirty="0">
                <a:latin typeface="Book Antiqua" pitchFamily="18" charset="0"/>
              </a:rPr>
              <a:t> this Coronavirus. Besides, we may take vaccination if it is available.  </a:t>
            </a:r>
          </a:p>
        </p:txBody>
      </p:sp>
    </p:spTree>
    <p:extLst>
      <p:ext uri="{BB962C8B-B14F-4D97-AF65-F5344CB8AC3E}">
        <p14:creationId xmlns:p14="http://schemas.microsoft.com/office/powerpoint/2010/main" val="369316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59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880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400050" y="-952500"/>
            <a:ext cx="14516100" cy="9677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7291203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8574"/>
            <a:ext cx="13716000" cy="77438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extBox 1"/>
          <p:cNvSpPr txBox="1"/>
          <p:nvPr/>
        </p:nvSpPr>
        <p:spPr>
          <a:xfrm>
            <a:off x="7391400" y="4419600"/>
            <a:ext cx="5867400" cy="838200"/>
          </a:xfrm>
          <a:prstGeom prst="rect">
            <a:avLst/>
          </a:prstGeom>
          <a:noFill/>
        </p:spPr>
        <p:txBody>
          <a:bodyPr wrap="square" rtlCol="0">
            <a:prstTxWarp prst="textPlain">
              <a:avLst/>
            </a:prstTxWarp>
            <a:spAutoFit/>
          </a:bodyPr>
          <a:lstStyle/>
          <a:p>
            <a:r>
              <a:rPr lang="en-US" b="1" u="sng" dirty="0">
                <a:solidFill>
                  <a:schemeClr val="bg1"/>
                </a:solidFill>
                <a:latin typeface="Book Antiqua" pitchFamily="18" charset="0"/>
              </a:rPr>
              <a:t>Learning outcomes</a:t>
            </a:r>
          </a:p>
        </p:txBody>
      </p:sp>
      <p:sp>
        <p:nvSpPr>
          <p:cNvPr id="3" name="TextBox 2"/>
          <p:cNvSpPr txBox="1"/>
          <p:nvPr/>
        </p:nvSpPr>
        <p:spPr>
          <a:xfrm>
            <a:off x="6172200" y="5334000"/>
            <a:ext cx="7391400" cy="2246769"/>
          </a:xfrm>
          <a:prstGeom prst="rect">
            <a:avLst/>
          </a:prstGeom>
          <a:noFill/>
        </p:spPr>
        <p:txBody>
          <a:bodyPr wrap="square" rtlCol="0">
            <a:prstTxWarp prst="textPlain">
              <a:avLst/>
            </a:prstTxWarp>
            <a:spAutoFit/>
          </a:bodyPr>
          <a:lstStyle/>
          <a:p>
            <a:r>
              <a:rPr lang="en-US" sz="2800" b="1" dirty="0">
                <a:solidFill>
                  <a:srgbClr val="FFFF00"/>
                </a:solidFill>
                <a:latin typeface="Book Antiqua" pitchFamily="18" charset="0"/>
              </a:rPr>
              <a:t>At the end of the lesson we will be able to-</a:t>
            </a:r>
          </a:p>
          <a:p>
            <a:pPr marL="457200" indent="-457200">
              <a:buFont typeface="Wingdings" pitchFamily="2" charset="2"/>
              <a:buChar char="Ø"/>
            </a:pPr>
            <a:r>
              <a:rPr lang="en-US" sz="2800" b="1" dirty="0">
                <a:solidFill>
                  <a:srgbClr val="FFFF00"/>
                </a:solidFill>
                <a:latin typeface="Book Antiqua" pitchFamily="18" charset="0"/>
              </a:rPr>
              <a:t>define COVID-19</a:t>
            </a:r>
          </a:p>
          <a:p>
            <a:pPr marL="457200" indent="-457200">
              <a:buFont typeface="Wingdings" pitchFamily="2" charset="2"/>
              <a:buChar char="Ø"/>
            </a:pPr>
            <a:r>
              <a:rPr lang="en-US" sz="2800" b="1" dirty="0">
                <a:solidFill>
                  <a:srgbClr val="FFFF00"/>
                </a:solidFill>
                <a:latin typeface="Book Antiqua" pitchFamily="18" charset="0"/>
              </a:rPr>
              <a:t>Differentiate between </a:t>
            </a:r>
            <a:r>
              <a:rPr lang="en-GB" sz="2800" b="1" dirty="0">
                <a:solidFill>
                  <a:srgbClr val="FFFF00"/>
                </a:solidFill>
                <a:latin typeface="Book Antiqua" pitchFamily="18" charset="0"/>
              </a:rPr>
              <a:t>the general flu and corona disease. </a:t>
            </a:r>
            <a:endParaRPr lang="en-US" sz="2800" b="1" dirty="0">
              <a:solidFill>
                <a:srgbClr val="FFFF00"/>
              </a:solidFill>
              <a:latin typeface="Book Antiqua" pitchFamily="18" charset="0"/>
            </a:endParaRPr>
          </a:p>
          <a:p>
            <a:pPr marL="457200" indent="-457200">
              <a:buFont typeface="Wingdings" pitchFamily="2" charset="2"/>
              <a:buChar char="Ø"/>
            </a:pPr>
            <a:r>
              <a:rPr lang="en-US" sz="2800" b="1" dirty="0">
                <a:solidFill>
                  <a:srgbClr val="FFFF00"/>
                </a:solidFill>
                <a:latin typeface="Book Antiqua" pitchFamily="18" charset="0"/>
              </a:rPr>
              <a:t>write a paragraph on ‘COVID-19’.</a:t>
            </a:r>
          </a:p>
        </p:txBody>
      </p:sp>
    </p:spTree>
    <p:extLst>
      <p:ext uri="{BB962C8B-B14F-4D97-AF65-F5344CB8AC3E}">
        <p14:creationId xmlns:p14="http://schemas.microsoft.com/office/powerpoint/2010/main" val="4034230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880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73350" y="0"/>
            <a:ext cx="13862697" cy="7772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a:extLst>
              <a:ext uri="{FF2B5EF4-FFF2-40B4-BE49-F238E27FC236}">
                <a16:creationId xmlns:a16="http://schemas.microsoft.com/office/drawing/2014/main" id="{B5239533-0F6B-472A-AC5C-5F1348EEDCCB}"/>
              </a:ext>
            </a:extLst>
          </p:cNvPr>
          <p:cNvPicPr>
            <a:picLocks noChangeAspect="1"/>
          </p:cNvPicPr>
          <p:nvPr/>
        </p:nvPicPr>
        <p:blipFill>
          <a:blip r:embed="rId4"/>
          <a:stretch>
            <a:fillRect/>
          </a:stretch>
        </p:blipFill>
        <p:spPr>
          <a:xfrm>
            <a:off x="4572000" y="1710279"/>
            <a:ext cx="6023370" cy="695004"/>
          </a:xfrm>
          <a:prstGeom prst="rect">
            <a:avLst/>
          </a:prstGeom>
        </p:spPr>
      </p:pic>
      <p:sp>
        <p:nvSpPr>
          <p:cNvPr id="7" name="TextBox 6">
            <a:extLst>
              <a:ext uri="{FF2B5EF4-FFF2-40B4-BE49-F238E27FC236}">
                <a16:creationId xmlns:a16="http://schemas.microsoft.com/office/drawing/2014/main" id="{DA191D8D-BCA5-4D7C-A2A5-E71634015C5C}"/>
              </a:ext>
            </a:extLst>
          </p:cNvPr>
          <p:cNvSpPr txBox="1"/>
          <p:nvPr/>
        </p:nvSpPr>
        <p:spPr>
          <a:xfrm>
            <a:off x="7399867" y="6248400"/>
            <a:ext cx="5638800" cy="838200"/>
          </a:xfrm>
          <a:prstGeom prst="rect">
            <a:avLst/>
          </a:prstGeom>
          <a:noFill/>
        </p:spPr>
        <p:txBody>
          <a:bodyPr wrap="square" rtlCol="0">
            <a:prstTxWarp prst="textPlain">
              <a:avLst/>
            </a:prstTxWarp>
            <a:spAutoFit/>
          </a:bodyPr>
          <a:lstStyle/>
          <a:p>
            <a:r>
              <a:rPr lang="en-US" b="1" dirty="0">
                <a:latin typeface="Book Antiqua" pitchFamily="18" charset="0"/>
              </a:rPr>
              <a:t>It is a paragraph.</a:t>
            </a:r>
          </a:p>
        </p:txBody>
      </p:sp>
    </p:spTree>
    <p:extLst>
      <p:ext uri="{BB962C8B-B14F-4D97-AF65-F5344CB8AC3E}">
        <p14:creationId xmlns:p14="http://schemas.microsoft.com/office/powerpoint/2010/main" val="11762164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880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310078" y="-495848"/>
            <a:ext cx="14336155" cy="87640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extBox 1">
            <a:extLst>
              <a:ext uri="{FF2B5EF4-FFF2-40B4-BE49-F238E27FC236}">
                <a16:creationId xmlns:a16="http://schemas.microsoft.com/office/drawing/2014/main" id="{803F8DE4-2C24-4164-875E-E168DCADCA5D}"/>
              </a:ext>
            </a:extLst>
          </p:cNvPr>
          <p:cNvSpPr txBox="1"/>
          <p:nvPr/>
        </p:nvSpPr>
        <p:spPr>
          <a:xfrm>
            <a:off x="914400" y="907703"/>
            <a:ext cx="14516100" cy="3012363"/>
          </a:xfrm>
          <a:prstGeom prst="rect">
            <a:avLst/>
          </a:prstGeom>
          <a:noFill/>
        </p:spPr>
        <p:txBody>
          <a:bodyPr wrap="square" rtlCol="0">
            <a:spAutoFit/>
          </a:bodyPr>
          <a:lstStyle/>
          <a:p>
            <a:pPr>
              <a:lnSpc>
                <a:spcPct val="107000"/>
              </a:lnSpc>
              <a:spcAft>
                <a:spcPts val="800"/>
              </a:spcAft>
            </a:pPr>
            <a:r>
              <a:rPr lang="en-GB" sz="6000" dirty="0">
                <a:effectLst/>
                <a:latin typeface="Calibri" panose="020F0502020204030204" pitchFamily="34" charset="0"/>
                <a:ea typeface="Calibri" panose="020F0502020204030204" pitchFamily="34" charset="0"/>
                <a:cs typeface="Times New Roman" panose="02020603050405020304" pitchFamily="18" charset="0"/>
              </a:rPr>
              <a:t>Coronavirus disease (COVID-19) is an infectious disease caused by a newly discovered coronavirus.</a:t>
            </a:r>
          </a:p>
        </p:txBody>
      </p:sp>
    </p:spTree>
    <p:extLst>
      <p:ext uri="{BB962C8B-B14F-4D97-AF65-F5344CB8AC3E}">
        <p14:creationId xmlns:p14="http://schemas.microsoft.com/office/powerpoint/2010/main" val="9697234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9144001" y="192470"/>
            <a:ext cx="4571999" cy="3998530"/>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28690" r="28690"/>
          <a:stretch/>
        </p:blipFill>
        <p:spPr>
          <a:xfrm>
            <a:off x="3375327" y="192470"/>
            <a:ext cx="3082614" cy="3998530"/>
          </a:xfrm>
          <a:prstGeom prst="rect">
            <a:avLst/>
          </a:prstGeom>
          <a:ln>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26104" r="26104"/>
          <a:stretch/>
        </p:blipFill>
        <p:spPr>
          <a:xfrm>
            <a:off x="228600" y="192470"/>
            <a:ext cx="3165120" cy="3998530"/>
          </a:xfrm>
          <a:prstGeom prst="rect">
            <a:avLst/>
          </a:prstGeom>
          <a:ln>
            <a:solidFill>
              <a:schemeClr val="tx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l="20796" r="20796"/>
          <a:stretch/>
        </p:blipFill>
        <p:spPr>
          <a:xfrm>
            <a:off x="6478962" y="192470"/>
            <a:ext cx="3503238" cy="3998530"/>
          </a:xfrm>
          <a:prstGeom prst="rect">
            <a:avLst/>
          </a:prstGeom>
          <a:ln>
            <a:solidFill>
              <a:schemeClr val="tx1"/>
            </a:solidFill>
          </a:ln>
        </p:spPr>
      </p:pic>
      <p:sp>
        <p:nvSpPr>
          <p:cNvPr id="15" name="Up Arrow Callout 14"/>
          <p:cNvSpPr/>
          <p:nvPr/>
        </p:nvSpPr>
        <p:spPr>
          <a:xfrm>
            <a:off x="228600" y="3276600"/>
            <a:ext cx="13106400" cy="4303330"/>
          </a:xfrm>
          <a:prstGeom prst="upArrowCallout">
            <a:avLst>
              <a:gd name="adj1" fmla="val 37414"/>
              <a:gd name="adj2" fmla="val 39483"/>
              <a:gd name="adj3" fmla="val 25000"/>
              <a:gd name="adj4" fmla="val 4842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Book Antiqua" pitchFamily="18" charset="0"/>
            </a:endParaRPr>
          </a:p>
        </p:txBody>
      </p:sp>
      <p:sp>
        <p:nvSpPr>
          <p:cNvPr id="16" name="TextBox 15"/>
          <p:cNvSpPr txBox="1"/>
          <p:nvPr/>
        </p:nvSpPr>
        <p:spPr>
          <a:xfrm>
            <a:off x="228600" y="5638800"/>
            <a:ext cx="13106400" cy="2855530"/>
          </a:xfrm>
          <a:prstGeom prst="rect">
            <a:avLst/>
          </a:prstGeom>
          <a:noFill/>
        </p:spPr>
        <p:txBody>
          <a:bodyPr wrap="square" rtlCol="0">
            <a:prstTxWarp prst="textPlain">
              <a:avLst>
                <a:gd name="adj" fmla="val 49563"/>
              </a:avLst>
            </a:prstTxWarp>
            <a:spAutoFit/>
          </a:bodyPr>
          <a:lstStyle/>
          <a:p>
            <a:r>
              <a:rPr lang="en-GB" dirty="0"/>
              <a:t>Most people infected with the COVID-19 virus will experience mild to moderate respiratory illness and recover without requiring special treatment.  Older people, and those with underlying medical problems like cardiovascular disease, diabetes, chronic respiratory disease, and cancer are more likely to develop serious illness.</a:t>
            </a:r>
          </a:p>
          <a:p>
            <a:r>
              <a:rPr lang="en-GB" dirty="0"/>
              <a:t> </a:t>
            </a:r>
            <a:endParaRPr lang="as-IN" dirty="0"/>
          </a:p>
          <a:p>
            <a:endParaRPr lang="en-US" dirty="0"/>
          </a:p>
        </p:txBody>
      </p:sp>
    </p:spTree>
    <p:extLst>
      <p:ext uri="{BB962C8B-B14F-4D97-AF65-F5344CB8AC3E}">
        <p14:creationId xmlns:p14="http://schemas.microsoft.com/office/powerpoint/2010/main" val="165715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270869" y="762000"/>
            <a:ext cx="6313707" cy="5366651"/>
          </a:xfrm>
          <a:prstGeom prst="rect">
            <a:avLst/>
          </a:prstGeom>
        </p:spPr>
      </p:pic>
      <p:pic>
        <p:nvPicPr>
          <p:cNvPr id="5" name="Picture 4">
            <a:extLst>
              <a:ext uri="{FF2B5EF4-FFF2-40B4-BE49-F238E27FC236}">
                <a16:creationId xmlns:a16="http://schemas.microsoft.com/office/drawing/2014/main" id="{E95F8501-35CA-4F14-A952-1C0A8B8A5FF0}"/>
              </a:ext>
            </a:extLst>
          </p:cNvPr>
          <p:cNvPicPr>
            <a:picLocks noChangeAspect="1"/>
          </p:cNvPicPr>
          <p:nvPr/>
        </p:nvPicPr>
        <p:blipFill>
          <a:blip r:embed="rId4"/>
          <a:stretch>
            <a:fillRect/>
          </a:stretch>
        </p:blipFill>
        <p:spPr>
          <a:xfrm>
            <a:off x="6042838" y="0"/>
            <a:ext cx="7659849" cy="7772400"/>
          </a:xfrm>
          <a:prstGeom prst="rect">
            <a:avLst/>
          </a:prstGeom>
        </p:spPr>
      </p:pic>
      <p:sp>
        <p:nvSpPr>
          <p:cNvPr id="4" name="TextBox 3"/>
          <p:cNvSpPr txBox="1"/>
          <p:nvPr/>
        </p:nvSpPr>
        <p:spPr>
          <a:xfrm>
            <a:off x="6858000" y="3657600"/>
            <a:ext cx="6400800" cy="4686300"/>
          </a:xfrm>
          <a:prstGeom prst="rect">
            <a:avLst/>
          </a:prstGeom>
          <a:noFill/>
        </p:spPr>
        <p:txBody>
          <a:bodyPr wrap="square" rtlCol="0">
            <a:prstTxWarp prst="textPlain">
              <a:avLst/>
            </a:prstTxWarp>
            <a:spAutoFit/>
          </a:bodyPr>
          <a:lstStyle/>
          <a:p>
            <a:pPr algn="just"/>
            <a:r>
              <a:rPr lang="en-GB" dirty="0">
                <a:solidFill>
                  <a:srgbClr val="C00000"/>
                </a:solidFill>
              </a:rPr>
              <a:t>Coronaviruses are a large family of viruses which may cause illness in animals or humans. In humans, several coronaviruses are known to</a:t>
            </a:r>
          </a:p>
          <a:p>
            <a:pPr algn="just"/>
            <a:r>
              <a:rPr lang="en-GB" dirty="0">
                <a:solidFill>
                  <a:srgbClr val="C00000"/>
                </a:solidFill>
              </a:rPr>
              <a:t> cause respiratory infections ranging from the common cold to more severe diseases such as  fever, runny nose, headache, fatigue, shortness of breath, cough etc.</a:t>
            </a:r>
            <a:endParaRPr lang="en-GB" dirty="0">
              <a:solidFill>
                <a:srgbClr val="C00000"/>
              </a:solidFill>
              <a:latin typeface="Siyam Rupali ANSI" panose="02000000000000000000" pitchFamily="2" charset="0"/>
            </a:endParaRPr>
          </a:p>
          <a:p>
            <a:pPr algn="just"/>
            <a:r>
              <a:rPr lang="en-GB" dirty="0">
                <a:solidFill>
                  <a:schemeClr val="bg1"/>
                </a:solidFill>
                <a:latin typeface="Siyam Rupali ANSI" panose="02000000000000000000" pitchFamily="2" charset="0"/>
              </a:rPr>
              <a:t> </a:t>
            </a:r>
            <a:endParaRPr lang="en-US" b="1" dirty="0">
              <a:solidFill>
                <a:schemeClr val="bg1"/>
              </a:solidFill>
              <a:latin typeface="Siyam Rupali ANSI" panose="02000000000000000000" pitchFamily="2" charset="0"/>
            </a:endParaRPr>
          </a:p>
        </p:txBody>
      </p:sp>
    </p:spTree>
    <p:extLst>
      <p:ext uri="{BB962C8B-B14F-4D97-AF65-F5344CB8AC3E}">
        <p14:creationId xmlns:p14="http://schemas.microsoft.com/office/powerpoint/2010/main" val="352850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880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7585"/>
            <a:ext cx="13716000" cy="7772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a:extLst>
              <a:ext uri="{FF2B5EF4-FFF2-40B4-BE49-F238E27FC236}">
                <a16:creationId xmlns:a16="http://schemas.microsoft.com/office/drawing/2014/main" id="{C0A2E7D5-A35A-496B-A7BA-205587F37333}"/>
              </a:ext>
            </a:extLst>
          </p:cNvPr>
          <p:cNvSpPr txBox="1"/>
          <p:nvPr/>
        </p:nvSpPr>
        <p:spPr>
          <a:xfrm>
            <a:off x="1447800" y="5410200"/>
            <a:ext cx="8763000" cy="3712918"/>
          </a:xfrm>
          <a:prstGeom prst="rect">
            <a:avLst/>
          </a:prstGeom>
          <a:noFill/>
        </p:spPr>
        <p:txBody>
          <a:bodyPr wrap="square" rtlCol="0">
            <a:prstTxWarp prst="textPlain">
              <a:avLst/>
            </a:prstTxWarp>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We have to clean our hands regularly and thoroughly  with an alcohol based hand rub or wash them with soap and water, because these actions kill viruses that may be on our hands. </a:t>
            </a:r>
          </a:p>
          <a:p>
            <a:r>
              <a:rPr lang="en-GB" dirty="0">
                <a:solidFill>
                  <a:schemeClr val="bg1"/>
                </a:solidFill>
                <a:latin typeface="Siyam Rupali ANSI" panose="02000000000000000000" pitchFamily="2" charset="0"/>
              </a:rPr>
              <a:t>|</a:t>
            </a:r>
          </a:p>
          <a:p>
            <a:r>
              <a:rPr lang="en-GB" dirty="0">
                <a:solidFill>
                  <a:schemeClr val="bg1"/>
                </a:solidFill>
                <a:latin typeface="Siyam Rupali ANSI" panose="02000000000000000000" pitchFamily="2" charset="0"/>
              </a:rPr>
              <a:t> </a:t>
            </a:r>
          </a:p>
          <a:p>
            <a:pPr algn="just"/>
            <a:r>
              <a:rPr lang="en-GB" dirty="0">
                <a:solidFill>
                  <a:schemeClr val="bg1"/>
                </a:solidFill>
                <a:latin typeface="Siyam Rupali ANSI" panose="02000000000000000000" pitchFamily="2" charset="0"/>
              </a:rPr>
              <a:t> </a:t>
            </a:r>
            <a:endParaRPr lang="en-US" b="1" dirty="0">
              <a:solidFill>
                <a:schemeClr val="bg1"/>
              </a:solidFill>
              <a:latin typeface="Siyam Rupali ANSI" panose="02000000000000000000" pitchFamily="2" charset="0"/>
            </a:endParaRPr>
          </a:p>
        </p:txBody>
      </p:sp>
      <p:sp>
        <p:nvSpPr>
          <p:cNvPr id="4" name="TextBox 3">
            <a:extLst>
              <a:ext uri="{FF2B5EF4-FFF2-40B4-BE49-F238E27FC236}">
                <a16:creationId xmlns:a16="http://schemas.microsoft.com/office/drawing/2014/main" id="{A612AAF7-18D1-4D46-B106-48A157234EC1}"/>
              </a:ext>
            </a:extLst>
          </p:cNvPr>
          <p:cNvSpPr txBox="1"/>
          <p:nvPr/>
        </p:nvSpPr>
        <p:spPr>
          <a:xfrm>
            <a:off x="35169" y="609600"/>
            <a:ext cx="8763000" cy="3712918"/>
          </a:xfrm>
          <a:prstGeom prst="rect">
            <a:avLst/>
          </a:prstGeom>
          <a:noFill/>
        </p:spPr>
        <p:txBody>
          <a:bodyPr wrap="square" rtlCol="0">
            <a:prstTxWarp prst="textPlain">
              <a:avLst/>
            </a:prstTxWarp>
            <a:spAutoFit/>
          </a:bodyPr>
          <a:lstStyle/>
          <a:p>
            <a:r>
              <a:rPr lang="en-GB" b="1" u="sng" dirty="0">
                <a:solidFill>
                  <a:schemeClr val="bg1"/>
                </a:solidFill>
                <a:effectLst>
                  <a:outerShdw blurRad="38100" dist="38100" dir="2700000" algn="tl">
                    <a:srgbClr val="000000">
                      <a:alpha val="43137"/>
                    </a:srgbClr>
                  </a:outerShdw>
                </a:effectLst>
                <a:latin typeface="Siyam Rupali ANSI" panose="02000000000000000000" pitchFamily="2" charset="0"/>
              </a:rPr>
              <a:t> </a:t>
            </a:r>
            <a:r>
              <a:rPr lang="en-GB"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way of  remaining safe </a:t>
            </a:r>
          </a:p>
          <a:p>
            <a:r>
              <a:rPr lang="en-GB"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from Corona virus disease</a:t>
            </a:r>
            <a:r>
              <a:rPr lang="en-GB" b="1" dirty="0">
                <a:latin typeface="Calibri" panose="020F0502020204030204" pitchFamily="34" charset="0"/>
                <a:ea typeface="Calibri" panose="020F0502020204030204" pitchFamily="34" charset="0"/>
                <a:cs typeface="Times New Roman" panose="02020603050405020304" pitchFamily="18" charset="0"/>
              </a:rPr>
              <a:t>.</a:t>
            </a:r>
          </a:p>
          <a:p>
            <a:r>
              <a:rPr lang="en-GB" dirty="0">
                <a:solidFill>
                  <a:schemeClr val="bg1"/>
                </a:solidFill>
                <a:latin typeface="Siyam Rupali ANSI" panose="02000000000000000000" pitchFamily="2" charset="0"/>
              </a:rPr>
              <a:t>|</a:t>
            </a:r>
          </a:p>
          <a:p>
            <a:r>
              <a:rPr lang="en-GB" dirty="0">
                <a:solidFill>
                  <a:schemeClr val="bg1"/>
                </a:solidFill>
                <a:latin typeface="Siyam Rupali ANSI" panose="02000000000000000000" pitchFamily="2" charset="0"/>
              </a:rPr>
              <a:t> </a:t>
            </a:r>
          </a:p>
          <a:p>
            <a:pPr algn="just"/>
            <a:r>
              <a:rPr lang="en-GB" dirty="0">
                <a:solidFill>
                  <a:schemeClr val="bg1"/>
                </a:solidFill>
                <a:latin typeface="Siyam Rupali ANSI" panose="02000000000000000000" pitchFamily="2" charset="0"/>
              </a:rPr>
              <a:t> </a:t>
            </a:r>
            <a:endParaRPr lang="en-US" b="1" dirty="0">
              <a:solidFill>
                <a:schemeClr val="bg1"/>
              </a:solidFill>
              <a:latin typeface="Siyam Rupali ANSI" panose="02000000000000000000" pitchFamily="2" charset="0"/>
            </a:endParaRPr>
          </a:p>
        </p:txBody>
      </p:sp>
    </p:spTree>
    <p:extLst>
      <p:ext uri="{BB962C8B-B14F-4D97-AF65-F5344CB8AC3E}">
        <p14:creationId xmlns:p14="http://schemas.microsoft.com/office/powerpoint/2010/main" val="10954722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880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16933" y="16933"/>
            <a:ext cx="13716000" cy="773853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a:extLst>
              <a:ext uri="{FF2B5EF4-FFF2-40B4-BE49-F238E27FC236}">
                <a16:creationId xmlns:a16="http://schemas.microsoft.com/office/drawing/2014/main" id="{F0475372-68AE-4A19-B30C-E61C1785990B}"/>
              </a:ext>
            </a:extLst>
          </p:cNvPr>
          <p:cNvSpPr txBox="1"/>
          <p:nvPr/>
        </p:nvSpPr>
        <p:spPr>
          <a:xfrm>
            <a:off x="1447800" y="6096000"/>
            <a:ext cx="10515600" cy="3712918"/>
          </a:xfrm>
          <a:prstGeom prst="rect">
            <a:avLst/>
          </a:prstGeom>
          <a:noFill/>
        </p:spPr>
        <p:txBody>
          <a:bodyPr wrap="square" rtlCol="0">
            <a:prstTxWarp prst="textPlain">
              <a:avLst/>
            </a:prstTxWarp>
            <a:spAutoFit/>
          </a:bodyPr>
          <a:lstStyle/>
          <a:p>
            <a:r>
              <a:rPr lang="en-GB" b="1" dirty="0"/>
              <a:t>We should wear mask properly  when we meet </a:t>
            </a:r>
          </a:p>
          <a:p>
            <a:r>
              <a:rPr lang="en-GB" b="1" dirty="0"/>
              <a:t>with each other.</a:t>
            </a:r>
          </a:p>
          <a:p>
            <a:r>
              <a:rPr lang="en-GB" dirty="0">
                <a:solidFill>
                  <a:schemeClr val="bg1"/>
                </a:solidFill>
                <a:latin typeface="Siyam Rupali ANSI" panose="02000000000000000000" pitchFamily="2" charset="0"/>
              </a:rPr>
              <a:t>|</a:t>
            </a:r>
          </a:p>
          <a:p>
            <a:r>
              <a:rPr lang="en-GB" dirty="0">
                <a:solidFill>
                  <a:schemeClr val="bg1"/>
                </a:solidFill>
                <a:latin typeface="Siyam Rupali ANSI" panose="02000000000000000000" pitchFamily="2" charset="0"/>
              </a:rPr>
              <a:t> </a:t>
            </a:r>
          </a:p>
          <a:p>
            <a:pPr algn="just"/>
            <a:r>
              <a:rPr lang="en-GB" dirty="0">
                <a:solidFill>
                  <a:schemeClr val="bg1"/>
                </a:solidFill>
                <a:latin typeface="Siyam Rupali ANSI" panose="02000000000000000000" pitchFamily="2" charset="0"/>
              </a:rPr>
              <a:t> </a:t>
            </a:r>
            <a:endParaRPr lang="en-US" b="1" dirty="0">
              <a:solidFill>
                <a:schemeClr val="bg1"/>
              </a:solidFill>
              <a:latin typeface="Siyam Rupali ANSI" panose="02000000000000000000" pitchFamily="2" charset="0"/>
            </a:endParaRPr>
          </a:p>
        </p:txBody>
      </p:sp>
    </p:spTree>
    <p:extLst>
      <p:ext uri="{BB962C8B-B14F-4D97-AF65-F5344CB8AC3E}">
        <p14:creationId xmlns:p14="http://schemas.microsoft.com/office/powerpoint/2010/main" val="23558029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667</Words>
  <Application>Microsoft Office PowerPoint</Application>
  <PresentationFormat>Custom</PresentationFormat>
  <Paragraphs>85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 Antiqua</vt:lpstr>
      <vt:lpstr>Calibri</vt:lpstr>
      <vt:lpstr>Siyam Rupali ANSI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Noorealam Jhilu</cp:lastModifiedBy>
  <cp:revision>75</cp:revision>
  <dcterms:created xsi:type="dcterms:W3CDTF">2016-07-08T12:36:50Z</dcterms:created>
  <dcterms:modified xsi:type="dcterms:W3CDTF">2021-07-25T06:26:29Z</dcterms:modified>
</cp:coreProperties>
</file>