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72" r:id="rId5"/>
    <p:sldId id="269" r:id="rId6"/>
    <p:sldId id="270" r:id="rId7"/>
    <p:sldId id="271" r:id="rId8"/>
    <p:sldId id="262" r:id="rId9"/>
    <p:sldId id="264" r:id="rId10"/>
    <p:sldId id="273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0B1FE-D9E1-43C7-AAE6-D5092780391A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C8711-37B2-4A06-B097-5CB779E8E6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98342-CD67-409A-A801-1E2E959C99E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2860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8900" b="1" dirty="0" smtClean="0">
                <a:latin typeface="NikoshBAN" pitchFamily="2" charset="0"/>
                <a:cs typeface="NikoshBAN" pitchFamily="2" charset="0"/>
              </a:rPr>
              <a:t>জবা ফুলের শুভেচ্ছা</a:t>
            </a:r>
            <a:r>
              <a:rPr lang="bn-BD" sz="107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10700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178954109dKqOwX_p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92154" y="2133600"/>
            <a:ext cx="9236154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91440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NikoshBAN"/>
              </a:rPr>
              <a:t>গেটওয়ের</a:t>
            </a:r>
            <a:r>
              <a:rPr lang="en-US" sz="80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/>
              </a:rPr>
              <a:t>অসুবিধা</a:t>
            </a:r>
            <a:endParaRPr lang="en-US" sz="8000" dirty="0" smtClean="0">
              <a:solidFill>
                <a:srgbClr val="FF0000"/>
              </a:solidFill>
              <a:latin typeface="NikoshBAN"/>
            </a:endParaRPr>
          </a:p>
          <a:p>
            <a:endParaRPr lang="en-US" sz="4400" dirty="0" smtClean="0">
              <a:solidFill>
                <a:srgbClr val="7030A0"/>
              </a:solidFill>
              <a:latin typeface="NikoshBAN"/>
            </a:endParaRPr>
          </a:p>
          <a:p>
            <a:r>
              <a:rPr lang="en-US" sz="6600" dirty="0" smtClean="0">
                <a:solidFill>
                  <a:srgbClr val="7030A0"/>
                </a:solidFill>
                <a:latin typeface="NikoshBAN"/>
              </a:rPr>
              <a:t>( ক</a:t>
            </a:r>
            <a:r>
              <a:rPr lang="en-US" sz="6600" dirty="0" smtClean="0">
                <a:solidFill>
                  <a:srgbClr val="7030A0"/>
                </a:solidFill>
                <a:latin typeface="NikoshBAN"/>
              </a:rPr>
              <a:t>) </a:t>
            </a:r>
            <a:r>
              <a:rPr lang="en-US" sz="6600" dirty="0" err="1" smtClean="0">
                <a:solidFill>
                  <a:srgbClr val="7030A0"/>
                </a:solidFill>
                <a:latin typeface="NikoshBAN"/>
              </a:rPr>
              <a:t>এটি</a:t>
            </a:r>
            <a:r>
              <a:rPr lang="en-US" sz="6600" dirty="0" smtClean="0">
                <a:solidFill>
                  <a:srgbClr val="7030A0"/>
                </a:solidFill>
                <a:latin typeface="NikoshBAN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NikoshBAN"/>
              </a:rPr>
              <a:t>ধীর</a:t>
            </a:r>
            <a:r>
              <a:rPr lang="en-US" sz="6600" dirty="0" smtClean="0">
                <a:solidFill>
                  <a:srgbClr val="7030A0"/>
                </a:solidFill>
                <a:latin typeface="NikoshBAN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NikoshBAN"/>
              </a:rPr>
              <a:t>গতি</a:t>
            </a:r>
            <a:r>
              <a:rPr lang="en-US" sz="6600" dirty="0" smtClean="0">
                <a:solidFill>
                  <a:srgbClr val="7030A0"/>
                </a:solidFill>
                <a:latin typeface="NikoshBAN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NikoshBAN"/>
              </a:rPr>
              <a:t>সম্পন্ন</a:t>
            </a:r>
            <a:endParaRPr lang="en-US" sz="6600" dirty="0" smtClean="0">
              <a:solidFill>
                <a:srgbClr val="7030A0"/>
              </a:solidFill>
              <a:latin typeface="NikoshBAN"/>
            </a:endParaRPr>
          </a:p>
          <a:p>
            <a:r>
              <a:rPr lang="en-US" sz="6600" dirty="0" smtClean="0">
                <a:solidFill>
                  <a:srgbClr val="7030A0"/>
                </a:solidFill>
                <a:latin typeface="NikoshBAN"/>
              </a:rPr>
              <a:t>(খ) </a:t>
            </a:r>
            <a:r>
              <a:rPr lang="en-US" sz="6600" dirty="0" err="1" smtClean="0">
                <a:solidFill>
                  <a:srgbClr val="7030A0"/>
                </a:solidFill>
                <a:latin typeface="NikoshBAN"/>
              </a:rPr>
              <a:t>এর</a:t>
            </a:r>
            <a:r>
              <a:rPr lang="en-US" sz="6600" dirty="0" smtClean="0">
                <a:solidFill>
                  <a:srgbClr val="7030A0"/>
                </a:solidFill>
                <a:latin typeface="NikoshBAN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NikoshBAN"/>
              </a:rPr>
              <a:t>কনফিগারেশন</a:t>
            </a:r>
            <a:r>
              <a:rPr lang="en-US" sz="6600" dirty="0" smtClean="0">
                <a:solidFill>
                  <a:srgbClr val="7030A0"/>
                </a:solidFill>
                <a:latin typeface="NikoshBAN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NikoshBAN"/>
              </a:rPr>
              <a:t>তুলনামুলক</a:t>
            </a:r>
            <a:r>
              <a:rPr lang="en-US" sz="6600" dirty="0" smtClean="0">
                <a:solidFill>
                  <a:srgbClr val="7030A0"/>
                </a:solidFill>
                <a:latin typeface="NikoshBAN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NikoshBAN"/>
              </a:rPr>
              <a:t>জটিল</a:t>
            </a:r>
            <a:r>
              <a:rPr lang="en-US" sz="6600" dirty="0" smtClean="0">
                <a:solidFill>
                  <a:srgbClr val="7030A0"/>
                </a:solidFill>
                <a:latin typeface="NikoshBAN"/>
              </a:rPr>
              <a:t> ।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057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latin typeface="NikoshBAN"/>
              </a:rPr>
              <a:t>মূল্যায়ন</a:t>
            </a:r>
            <a:endParaRPr lang="en-US" sz="13800" dirty="0">
              <a:latin typeface="Niko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133600"/>
            <a:ext cx="9144000" cy="4724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endParaRPr lang="en-US" sz="6000" dirty="0" smtClean="0">
              <a:latin typeface="NikoshBAN"/>
            </a:endParaRPr>
          </a:p>
          <a:p>
            <a:pPr marL="342900" indent="-342900" algn="ctr"/>
            <a:r>
              <a:rPr lang="en-US" sz="6000" dirty="0" smtClean="0">
                <a:latin typeface="NikoshBAN"/>
              </a:rPr>
              <a:t> </a:t>
            </a:r>
            <a:r>
              <a:rPr lang="en-US" sz="8000" dirty="0" err="1" smtClean="0">
                <a:latin typeface="NikoshBAN"/>
              </a:rPr>
              <a:t>গেটওয়ের</a:t>
            </a:r>
            <a:r>
              <a:rPr lang="en-US" sz="8000" dirty="0" smtClean="0">
                <a:latin typeface="NikoshBAN"/>
              </a:rPr>
              <a:t>  </a:t>
            </a:r>
            <a:r>
              <a:rPr lang="en-US" sz="8000" dirty="0" err="1" smtClean="0">
                <a:latin typeface="NikoshBAN"/>
              </a:rPr>
              <a:t>সুবিধা</a:t>
            </a:r>
            <a:r>
              <a:rPr lang="en-US" sz="8000" dirty="0" smtClean="0">
                <a:latin typeface="NikoshBAN"/>
              </a:rPr>
              <a:t>  </a:t>
            </a:r>
            <a:r>
              <a:rPr lang="en-US" sz="8000" dirty="0" smtClean="0">
                <a:latin typeface="NikoshBAN"/>
              </a:rPr>
              <a:t>ও </a:t>
            </a:r>
            <a:r>
              <a:rPr lang="en-US" sz="8000" dirty="0" err="1" smtClean="0">
                <a:latin typeface="NikoshBAN"/>
              </a:rPr>
              <a:t>অসুবিধা</a:t>
            </a:r>
            <a:r>
              <a:rPr lang="en-US" sz="8000" dirty="0" smtClean="0">
                <a:latin typeface="NikoshBAN"/>
              </a:rPr>
              <a:t> </a:t>
            </a:r>
            <a:r>
              <a:rPr lang="en-US" sz="8000" dirty="0" err="1" smtClean="0">
                <a:latin typeface="NikoshBAN"/>
              </a:rPr>
              <a:t>কি</a:t>
            </a:r>
            <a:r>
              <a:rPr lang="en-US" sz="8000" dirty="0" smtClean="0">
                <a:latin typeface="NikoshBAN"/>
              </a:rPr>
              <a:t> </a:t>
            </a:r>
            <a:r>
              <a:rPr lang="en-US" sz="8000" dirty="0" err="1" smtClean="0">
                <a:latin typeface="NikoshBAN"/>
              </a:rPr>
              <a:t>কি</a:t>
            </a:r>
            <a:r>
              <a:rPr lang="en-US" sz="8000" dirty="0" smtClean="0">
                <a:latin typeface="NikoshBAN"/>
              </a:rPr>
              <a:t> ? </a:t>
            </a:r>
            <a:endParaRPr lang="en-US" sz="8000" dirty="0">
              <a:latin typeface="NikoshBAN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228601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89154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0" y="4724401"/>
            <a:ext cx="91440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>
              <a:buFont typeface="Wingdings" pitchFamily="2" charset="2"/>
              <a:buChar char="Ø"/>
            </a:pPr>
            <a:r>
              <a:rPr lang="en-US" sz="3200" b="1" dirty="0" err="1" smtClean="0">
                <a:latin typeface="NikoshBAN"/>
              </a:rPr>
              <a:t>গেটওয়ের</a:t>
            </a:r>
            <a:r>
              <a:rPr lang="en-US" sz="3200" b="1" dirty="0" smtClean="0">
                <a:latin typeface="NikoshBAN"/>
              </a:rPr>
              <a:t> </a:t>
            </a:r>
            <a:r>
              <a:rPr lang="en-US" sz="3200" b="1" dirty="0" err="1" smtClean="0">
                <a:latin typeface="NikoshBAN"/>
              </a:rPr>
              <a:t>সুবিদা</a:t>
            </a:r>
            <a:r>
              <a:rPr lang="en-US" sz="3200" b="1" dirty="0" smtClean="0">
                <a:latin typeface="NikoshBAN"/>
              </a:rPr>
              <a:t> ও </a:t>
            </a:r>
            <a:r>
              <a:rPr lang="en-US" sz="3200" b="1" dirty="0" err="1" smtClean="0">
                <a:latin typeface="NikoshBAN"/>
              </a:rPr>
              <a:t>অসবিদাগুলোর</a:t>
            </a:r>
            <a:r>
              <a:rPr lang="en-US" sz="3200" b="1" dirty="0" smtClean="0">
                <a:latin typeface="NikoshBAN"/>
              </a:rPr>
              <a:t>  </a:t>
            </a:r>
            <a:r>
              <a:rPr lang="en-US" sz="3200" b="1" dirty="0" err="1" smtClean="0">
                <a:latin typeface="NikoshBAN"/>
              </a:rPr>
              <a:t>ব্যাখ্যা</a:t>
            </a:r>
            <a:r>
              <a:rPr lang="en-US" sz="3200" b="1" dirty="0" smtClean="0">
                <a:latin typeface="NikoshBAN"/>
              </a:rPr>
              <a:t> </a:t>
            </a:r>
            <a:r>
              <a:rPr lang="en-US" sz="3200" b="1" dirty="0" err="1" smtClean="0">
                <a:latin typeface="NikoshBAN"/>
              </a:rPr>
              <a:t>খাতায়</a:t>
            </a:r>
            <a:r>
              <a:rPr lang="en-US" sz="3200" b="1" dirty="0" smtClean="0">
                <a:latin typeface="NikoshBAN"/>
              </a:rPr>
              <a:t> </a:t>
            </a:r>
            <a:r>
              <a:rPr lang="en-US" sz="3200" b="1" dirty="0" err="1" smtClean="0">
                <a:latin typeface="NikoshBAN"/>
              </a:rPr>
              <a:t>লিখে</a:t>
            </a:r>
            <a:r>
              <a:rPr lang="en-US" sz="3200" b="1" dirty="0" smtClean="0">
                <a:latin typeface="NikoshBAN"/>
              </a:rPr>
              <a:t> </a:t>
            </a:r>
            <a:r>
              <a:rPr lang="en-US" sz="3200" b="1" dirty="0" err="1" smtClean="0">
                <a:latin typeface="NikoshBAN"/>
              </a:rPr>
              <a:t>আনবে</a:t>
            </a:r>
            <a:r>
              <a:rPr lang="en-US" sz="3200" b="1" dirty="0" smtClean="0">
                <a:latin typeface="NikoshBAN"/>
              </a:rPr>
              <a:t> </a:t>
            </a:r>
            <a:r>
              <a:rPr lang="en-US" sz="3200" b="1" dirty="0" smtClean="0"/>
              <a:t>।</a:t>
            </a:r>
            <a:endParaRPr lang="en-SG" sz="3200" b="1" dirty="0" smtClean="0"/>
          </a:p>
          <a:p>
            <a:pPr marL="342900" indent="-342900"/>
            <a:endParaRPr lang="bn-BD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180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240px-Sweetbay_Magnolia_Magnolia_virginiana_Flower_Closeup_2242p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76400"/>
            <a:ext cx="9144000" cy="5181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0"/>
            <a:ext cx="9144000" cy="1862048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8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419600" y="1905001"/>
            <a:ext cx="4574178" cy="4572000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বাবু লাল দাস</a:t>
            </a:r>
            <a:endParaRPr lang="en-US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বি,এসসি</a:t>
            </a:r>
            <a:r>
              <a:rPr lang="en-US" sz="1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1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সম্মান</a:t>
            </a:r>
            <a:r>
              <a:rPr lang="en-US" sz="1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1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এম,এসসি</a:t>
            </a:r>
            <a:r>
              <a:rPr lang="en-US" sz="1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1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শা,বি,প্র,বি</a:t>
            </a:r>
            <a:r>
              <a:rPr lang="en-US" sz="1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sz="1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প্রভাষক(আই, সি </a:t>
            </a:r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টি)</a:t>
            </a:r>
          </a:p>
          <a:p>
            <a:pPr algn="ctr"/>
            <a:r>
              <a:rPr lang="bn-BD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চাটখিল মহিলা </a:t>
            </a:r>
            <a:r>
              <a:rPr lang="en-US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কলেজ।</a:t>
            </a:r>
          </a:p>
          <a:p>
            <a:pPr algn="ctr"/>
            <a:r>
              <a:rPr lang="bn-BD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চাটখিল,নোয়াখালী।</a:t>
            </a:r>
            <a:endParaRPr lang="en-US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০১৭১২২৭৩২৪৫</a:t>
            </a:r>
          </a:p>
          <a:p>
            <a:pPr algn="ctr"/>
            <a:r>
              <a:rPr lang="en-US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ইমেইল</a:t>
            </a:r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:babulalict71@gmail.com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" y="2588213"/>
            <a:ext cx="4114800" cy="2906045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 Same Side Corner Rectangle 5"/>
          <p:cNvSpPr/>
          <p:nvPr/>
        </p:nvSpPr>
        <p:spPr>
          <a:xfrm>
            <a:off x="457200" y="457200"/>
            <a:ext cx="8534400" cy="838200"/>
          </a:xfrm>
          <a:prstGeom prst="round2SameRect">
            <a:avLst>
              <a:gd name="adj1" fmla="val 50000"/>
              <a:gd name="adj2" fmla="val 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304800"/>
            <a:ext cx="8915400" cy="990601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bn-BD" sz="4400" dirty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bn-BD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পরিচিতি 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663622"/>
            <a:ext cx="4091881" cy="1077218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5"/>
          </a:lnRef>
          <a:fillRef idx="1003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bn-BD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79228" y="2743200"/>
            <a:ext cx="4164771" cy="523220"/>
          </a:xfrm>
          <a:prstGeom prst="rect">
            <a:avLst/>
          </a:prstGeom>
          <a:noFill/>
          <a:ln w="19050">
            <a:noFill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endParaRPr lang="bn-IN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26164" y="2133600"/>
            <a:ext cx="45837" cy="4500341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flipH="1">
            <a:off x="4621529" y="1965488"/>
            <a:ext cx="45719" cy="48163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27709" y="2133600"/>
            <a:ext cx="45837" cy="4500341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IMG202105081141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752600"/>
            <a:ext cx="3657600" cy="4572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6135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6" grpId="0" animBg="1"/>
      <p:bldP spid="3" grpId="0"/>
      <p:bldP spid="4" grpId="0"/>
      <p:bldP spid="5" grpId="0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304801"/>
          </a:xfrm>
          <a:solidFill>
            <a:schemeClr val="bg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bn-IN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 -একাদশ </a:t>
            </a:r>
            <a:r>
              <a:rPr lang="bn-IN" sz="7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7200" dirty="0" smtClean="0">
                <a:latin typeface="NikoshBAN" pitchFamily="2" charset="0"/>
                <a:cs typeface="NikoshBAN" pitchFamily="2" charset="0"/>
              </a:rPr>
            </a:b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9144000" cy="4800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endParaRPr lang="en-US" sz="5400" dirty="0" smtClean="0">
              <a:solidFill>
                <a:srgbClr val="0F914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7800" dirty="0" smtClean="0">
                <a:solidFill>
                  <a:srgbClr val="0F914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7800" dirty="0" smtClean="0">
                <a:solidFill>
                  <a:srgbClr val="0F914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7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7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7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7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7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5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89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br>
              <a:rPr lang="bn-BD" sz="89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latin typeface="NikoshBAN" pitchFamily="2" charset="0"/>
                <a:cs typeface="NikoshBAN" pitchFamily="2" charset="0"/>
              </a:rPr>
            </a:b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bn-BD" sz="36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1143000" lvl="1" indent="-742950">
              <a:buNone/>
            </a:pP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গেটওয়ে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1143000" lvl="1" indent="-742950">
              <a:buNone/>
            </a:pP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(খ)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গেটওয়ের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‍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অসুবিধা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pPr>
              <a:buNone/>
            </a:pPr>
            <a:endParaRPr lang="bn-BD" sz="36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sz="3600" b="1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What is Gateway | Function of gateway in computer network | Difference  between Gateway and Router - YouTu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9144000" cy="670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715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What are Industrial Network Gateways? | ARC Advisory Grou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85800"/>
            <a:ext cx="82296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is gateway in networking – BytesofGigaby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04800"/>
            <a:ext cx="8839200" cy="676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latin typeface="NikoshBAN"/>
              </a:rPr>
              <a:t>গেটওয়ে</a:t>
            </a:r>
            <a:r>
              <a:rPr lang="en-US" sz="9600" dirty="0" smtClean="0">
                <a:latin typeface="NikoshBAN"/>
              </a:rPr>
              <a:t> </a:t>
            </a:r>
            <a:endParaRPr lang="en-US" sz="9600" dirty="0">
              <a:latin typeface="NikoshB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676400"/>
            <a:ext cx="9144000" cy="472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err="1" smtClean="0"/>
              <a:t>সংজ্ঞা</a:t>
            </a:r>
            <a:r>
              <a:rPr lang="en-US" sz="4800" dirty="0" smtClean="0"/>
              <a:t> </a:t>
            </a:r>
            <a:r>
              <a:rPr lang="en-US" sz="4800" dirty="0" smtClean="0"/>
              <a:t>: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গেটওয়ে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একটি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নেটওয়ার্ক</a:t>
            </a:r>
            <a:r>
              <a:rPr lang="en-US" sz="4800" dirty="0" err="1" smtClean="0">
                <a:latin typeface="NikoshBAN"/>
              </a:rPr>
              <a:t>কে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আরেকটি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নেটওয়ার্ক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এর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সাথে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সংযুক্ত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করে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এবং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ইহা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একই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বা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ভিন্ন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ভিন্ন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প্রটোকল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বিশিষ্ট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একাধিক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নেটওয়ার্কের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মধ্যে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ডেটা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আদান-প্রদানের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সুযোগ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করে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দেয়</a:t>
            </a:r>
            <a:r>
              <a:rPr lang="en-US" sz="4800" dirty="0" smtClean="0">
                <a:latin typeface="NikoshBAN"/>
              </a:rPr>
              <a:t>। </a:t>
            </a:r>
            <a:r>
              <a:rPr lang="en-US" sz="4800" dirty="0" smtClean="0"/>
              <a:t>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2 0.08392  0.009 0.14387  0.016 0.14387  C 0.023 0.14387  0.029 0.08392  0.031 0  C 0.034 0.08392  0.04 0.14387  0.047 0.14387  C 0.054 0.14387  0.06 0.08392  0.062 0  C 0.065 0.08392  0.071 0.14387  0.078 0.14387  C 0.085 0.14387  0.092 0.08392  0.094 0  C 0.096 0.08392  0.102 0.14387  0.11 0.14387  C 0.116 0.14387  0.123 0.08392  0.125 0  C 0.127 0.08392  0.134 0.14387  0.141 0.14387  C 0.148 0.14387  0.154 0.08392  0.156 0  C 0.159 0.08392  0.165 0.14387  0.172 0.14387  C 0.179 0.14387  0.185 0.08392  0.188 0  C 0.19 0.08392  0.196 0.14387  0.203 0.14387  C 0.21 0.14387  0.217 0.08392  0.219 0  C 0.221 0.08392  0.227 0.14387  0.235 0.14387  C 0.242 0.14387  0.248 0.08392 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629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NikoshBAN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/>
              </a:rPr>
              <a:t>গেটওয়ের</a:t>
            </a:r>
            <a:r>
              <a:rPr lang="en-US" sz="66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/>
              </a:rPr>
              <a:t>সুবিধা</a:t>
            </a:r>
            <a:r>
              <a:rPr lang="en-US" sz="6600" dirty="0" smtClean="0">
                <a:solidFill>
                  <a:srgbClr val="FF0000"/>
                </a:solidFill>
                <a:latin typeface="NikoshBAN"/>
              </a:rPr>
              <a:t> </a:t>
            </a:r>
            <a:endParaRPr lang="en-US" sz="6600" dirty="0" smtClean="0">
              <a:solidFill>
                <a:srgbClr val="FF0000"/>
              </a:solidFill>
              <a:latin typeface="NikoshBAN"/>
            </a:endParaRPr>
          </a:p>
          <a:p>
            <a:r>
              <a:rPr lang="en-US" sz="3200" dirty="0" smtClean="0"/>
              <a:t>(</a:t>
            </a:r>
            <a:r>
              <a:rPr lang="en-US" sz="3600" dirty="0" smtClean="0">
                <a:solidFill>
                  <a:srgbClr val="FFFF00"/>
                </a:solidFill>
              </a:rPr>
              <a:t>১</a:t>
            </a:r>
            <a:r>
              <a:rPr lang="en-US" sz="3600" dirty="0" smtClean="0">
                <a:solidFill>
                  <a:srgbClr val="FFFF00"/>
                </a:solidFill>
              </a:rPr>
              <a:t>) </a:t>
            </a:r>
            <a:r>
              <a:rPr lang="en-US" sz="3600" dirty="0" err="1" smtClean="0">
                <a:solidFill>
                  <a:srgbClr val="FFFF00"/>
                </a:solidFill>
              </a:rPr>
              <a:t>গেটওয়ে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ডেটা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সংঘর্ষ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বা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কলিশন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সম্ভাবনা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কমায়</a:t>
            </a:r>
            <a:r>
              <a:rPr lang="en-US" sz="3600" dirty="0" smtClean="0">
                <a:solidFill>
                  <a:srgbClr val="FFFF00"/>
                </a:solidFill>
              </a:rPr>
              <a:t>।</a:t>
            </a:r>
            <a:endParaRPr lang="en-US" sz="3600" dirty="0" smtClean="0">
              <a:solidFill>
                <a:srgbClr val="FFFF00"/>
              </a:solidFill>
              <a:latin typeface="NikoshBAN"/>
            </a:endParaRPr>
          </a:p>
          <a:p>
            <a:r>
              <a:rPr lang="en-US" sz="3600" dirty="0" smtClean="0">
                <a:solidFill>
                  <a:srgbClr val="FFFF00"/>
                </a:solidFill>
                <a:latin typeface="NikoshBAN"/>
              </a:rPr>
              <a:t> (২) </a:t>
            </a:r>
            <a:r>
              <a:rPr lang="en-US" sz="3600" dirty="0" err="1" smtClean="0">
                <a:solidFill>
                  <a:srgbClr val="FFFF00"/>
                </a:solidFill>
                <a:latin typeface="NikoshBAN"/>
              </a:rPr>
              <a:t>গেটওয়ে</a:t>
            </a:r>
            <a:r>
              <a:rPr lang="en-US" sz="3600" dirty="0" err="1" smtClean="0">
                <a:solidFill>
                  <a:srgbClr val="FFFF00"/>
                </a:solidFill>
                <a:latin typeface="NikoshBAN"/>
              </a:rPr>
              <a:t>র</a:t>
            </a:r>
            <a:r>
              <a:rPr lang="en-US" sz="3600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/>
              </a:rPr>
              <a:t>মাধ্যমে</a:t>
            </a:r>
            <a:r>
              <a:rPr lang="en-US" sz="3600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/>
              </a:rPr>
              <a:t>নানা</a:t>
            </a:r>
            <a:r>
              <a:rPr lang="en-US" sz="3600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/>
              </a:rPr>
              <a:t>রকম</a:t>
            </a:r>
            <a:r>
              <a:rPr lang="en-US" sz="3600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/>
              </a:rPr>
              <a:t>প্রটোকল</a:t>
            </a:r>
            <a:r>
              <a:rPr lang="en-US" sz="3600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/>
              </a:rPr>
              <a:t>বিশিষ্ট</a:t>
            </a:r>
            <a:r>
              <a:rPr lang="en-US" sz="3600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/>
              </a:rPr>
              <a:t>নেটওয়ার্ক</a:t>
            </a:r>
            <a:r>
              <a:rPr lang="en-US" sz="3600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/>
              </a:rPr>
              <a:t>সংযুক্ত</a:t>
            </a:r>
            <a:r>
              <a:rPr lang="en-US" sz="3600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/>
              </a:rPr>
              <a:t>হতে</a:t>
            </a:r>
            <a:r>
              <a:rPr lang="en-US" sz="3600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/>
              </a:rPr>
              <a:t>পারে</a:t>
            </a:r>
            <a:r>
              <a:rPr lang="en-US" sz="3600" dirty="0" smtClean="0">
                <a:solidFill>
                  <a:srgbClr val="FFFF00"/>
                </a:solidFill>
                <a:latin typeface="NikoshBAN"/>
              </a:rPr>
              <a:t>। </a:t>
            </a:r>
            <a:r>
              <a:rPr lang="en-US" sz="3600" dirty="0" smtClean="0">
                <a:solidFill>
                  <a:srgbClr val="FFFF00"/>
                </a:solidFill>
                <a:latin typeface="NikoshBAN"/>
              </a:rPr>
              <a:t> </a:t>
            </a:r>
            <a:endParaRPr lang="en-US" sz="3600" dirty="0" smtClean="0">
              <a:solidFill>
                <a:srgbClr val="FFFF00"/>
              </a:solidFill>
              <a:latin typeface="NikoshBAN"/>
            </a:endParaRP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158</Words>
  <Application>Microsoft Office PowerPoint</Application>
  <PresentationFormat>On-screen Show (4:3)</PresentationFormat>
  <Paragraphs>38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জবা ফুলের শুভেচ্ছা </vt:lpstr>
      <vt:lpstr>Slide 2</vt:lpstr>
      <vt:lpstr>শ্রেণি -একাদশ  </vt:lpstr>
      <vt:lpstr> শিখনফল 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জবা ফুলের শুভেচ্ছা </dc:title>
  <dc:creator>Computer House</dc:creator>
  <cp:lastModifiedBy>Computer House</cp:lastModifiedBy>
  <cp:revision>28</cp:revision>
  <dcterms:created xsi:type="dcterms:W3CDTF">2006-08-16T00:00:00Z</dcterms:created>
  <dcterms:modified xsi:type="dcterms:W3CDTF">2021-07-25T14:25:14Z</dcterms:modified>
</cp:coreProperties>
</file>