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3" r:id="rId3"/>
    <p:sldId id="271" r:id="rId4"/>
    <p:sldId id="268" r:id="rId5"/>
    <p:sldId id="275" r:id="rId6"/>
    <p:sldId id="259" r:id="rId7"/>
    <p:sldId id="276" r:id="rId8"/>
    <p:sldId id="28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zakirgsmconline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200" y="114300"/>
            <a:ext cx="8788400" cy="6591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381000"/>
            <a:ext cx="5181600" cy="1676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bn-BD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442363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38200" y="3733800"/>
            <a:ext cx="7543800" cy="2286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b" anchorCtr="0">
            <a:noAutofit/>
          </a:bodyPr>
          <a:lstStyle/>
          <a:p>
            <a:pPr marL="0" lvl="1"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lvl="1"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প্রতিরোধের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</a:p>
          <a:p>
            <a:pPr algn="ctr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1114961"/>
            <a:ext cx="75438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200" y="114300"/>
            <a:ext cx="8788400" cy="6591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58057" y="-228600"/>
            <a:ext cx="417614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3195315"/>
            <a:ext cx="4419600" cy="3352800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RvwKi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nv‡mb</a:t>
            </a:r>
            <a:endParaRPr lang="bn-BD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wmivR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DwÏb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g‡gvwiqvj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‡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gv‡ijMÄ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ev‡MinvU</a:t>
            </a:r>
            <a:endParaRPr lang="bn-BD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2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Aa¨vcK</a:t>
            </a:r>
            <a:r>
              <a:rPr lang="en-US" sz="2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2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Acv‡ikb</a:t>
            </a:r>
            <a:endParaRPr lang="bn-BD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2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01712411299, 01919950548</a:t>
            </a:r>
            <a:endParaRPr lang="bn-BD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2000" dirty="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e-mail: </a:t>
            </a:r>
            <a:r>
              <a:rPr lang="en-US" sz="2000" dirty="0" smtClean="0">
                <a:solidFill>
                  <a:srgbClr val="FF0000"/>
                </a:solidFill>
                <a:cs typeface="SutonnyMJ" pitchFamily="2" charset="0"/>
                <a:hlinkClick r:id="rId2"/>
              </a:rPr>
              <a:t>zakirgsmconline@gmail.com</a:t>
            </a:r>
            <a:r>
              <a:rPr lang="en-US" sz="2000" dirty="0" smtClean="0">
                <a:solidFill>
                  <a:srgbClr val="FF0000"/>
                </a:solidFill>
                <a:cs typeface="SutonnyMJ" pitchFamily="2" charset="0"/>
              </a:rPr>
              <a:t>, </a:t>
            </a:r>
            <a:r>
              <a:rPr lang="bn-BD" sz="2000" dirty="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ফেসবুক আইডিঃ </a:t>
            </a:r>
            <a:r>
              <a:rPr lang="en-US" sz="2000" dirty="0" smtClean="0">
                <a:solidFill>
                  <a:srgbClr val="FF0000"/>
                </a:solidFill>
                <a:cs typeface="SutonnyMJ" pitchFamily="2" charset="0"/>
              </a:rPr>
              <a:t>facebook.com/zakir.smc</a:t>
            </a:r>
            <a:endParaRPr lang="bn-BD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8434" y="990600"/>
            <a:ext cx="3048000" cy="1279446"/>
          </a:xfrm>
          <a:prstGeom prst="roundRect">
            <a:avLst>
              <a:gd name="adj" fmla="val 24055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800600" y="3200400"/>
            <a:ext cx="4191000" cy="3352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300" dirty="0" smtClean="0">
                <a:latin typeface="NikoshBAN" pitchFamily="2" charset="0"/>
                <a:cs typeface="NikoshBAN" pitchFamily="2" charset="0"/>
              </a:rPr>
              <a:t> অ্যাপ্লিকেশন-১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 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এন্টিভাইরাস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04800"/>
            <a:ext cx="2278225" cy="2667000"/>
          </a:xfrm>
          <a:prstGeom prst="rect">
            <a:avLst/>
          </a:prstGeom>
        </p:spPr>
      </p:pic>
      <p:pic>
        <p:nvPicPr>
          <p:cNvPr id="10" name="Picture 9" descr="FB.jpg"/>
          <p:cNvPicPr>
            <a:picLocks noChangeAspect="1"/>
          </p:cNvPicPr>
          <p:nvPr/>
        </p:nvPicPr>
        <p:blipFill>
          <a:blip r:embed="rId4" cstate="print"/>
          <a:srcRect l="3274"/>
          <a:stretch>
            <a:fillRect/>
          </a:stretch>
        </p:blipFill>
        <p:spPr>
          <a:xfrm>
            <a:off x="6553200" y="228600"/>
            <a:ext cx="2250967" cy="2667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1066800"/>
            <a:ext cx="7543800" cy="418838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8000" u="sng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8000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এন্টিভাইরাস</a:t>
            </a:r>
            <a:endParaRPr lang="en-US" sz="8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14478"/>
            <a:ext cx="73152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3157478"/>
            <a:ext cx="7328807" cy="29385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marL="693738" indent="-409575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এন্টিভাইরাসের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693738" indent="-409575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লক্ষন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693738" indent="-409575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প্রতিরোধের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795278"/>
            <a:ext cx="7315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09600" y="2209800"/>
            <a:ext cx="4495800" cy="378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ক্ষতিকারক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নির্দেশের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প্রোগামের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সংক্রামন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ঘটায়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পর্যায়ক্রমে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নিজেই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বিস্তার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পূর্ন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Vital Information Resources Under Seize. 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এন্টিভাইরাসের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AVG,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Kaspersky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McAfe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Norton,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Avast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372070"/>
            <a:ext cx="8001000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এন্টিভাইরাসের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2" name="Picture 3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590800"/>
            <a:ext cx="3505200" cy="2819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295400"/>
            <a:ext cx="7848600" cy="5262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কখনও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ডাটা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ফাইল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বুট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বিরত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রাখে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কখনও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অনাকাঙ্খিত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নিম্নরূপ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স্বাভাবিকের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লোড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হার্ডডিস্ক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পার্টিশন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ফেলে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ডাটা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হারিয়ে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হঠা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ফাইল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উধাও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ফাইলের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অবাঞ্চিত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চিণ্হ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বার্তা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হার্ড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ডিস্কে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ব্যাড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সেক্টর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হ্যাং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বায়োস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ডাটা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মুছে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অচল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ফেলে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5800" y="358914"/>
            <a:ext cx="78486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লক্ষন</a:t>
            </a:r>
            <a:endParaRPr lang="bn-BD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78486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প্রতিরোধের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800" y="1524000"/>
            <a:ext cx="7848600" cy="47089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পতিরোধের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শক্তিশালি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এন্টিভাইরাস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নিধন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পূনরায়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কার্যপযোগী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তোলা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তাতে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প্রতিনিয়ত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নিরসনের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নিম্নে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প্রতিরোধের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ফাইল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ফোল্ডার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স্ক্যানের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স্ক্যান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ডিস্ক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এন্টিভাইরাসের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স্ক্যান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পাইরেটেড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কপি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ইন্টানেটের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ফাইল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গ্রহনের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সতর্কতা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অবলম্বন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একান্ত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বাইরের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পেনড্রাইভ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এন্টিভাইরাস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সফটওয়্যারের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আপডেটেড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ভার্সন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গেমস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সাবধানে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কারন-গেমস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বাহক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৮।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প্রতিদিন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ব্যাক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আপ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78486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সফটওয়্যারের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endParaRPr lang="bn-BD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800" y="1524000"/>
            <a:ext cx="7848600" cy="4154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নিম্নে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সিআইএস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কম্পানিয়ন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ম্যাক্রো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সিনড্রেলা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ব্যাড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লেজি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গোস্ট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পার্টিশন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৯।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ওভার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রাইটিং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বুট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সেক্টর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95278"/>
            <a:ext cx="75438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438400"/>
            <a:ext cx="7543800" cy="3657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1"/>
            <a:r>
              <a:rPr lang="bn-BD" sz="3600" dirty="0" smtClean="0">
                <a:cs typeface="NikoshBAN" pitchFamily="2" charset="0"/>
              </a:rPr>
              <a:t>১। </a:t>
            </a:r>
            <a:r>
              <a:rPr lang="en-US" sz="3600" dirty="0" err="1" smtClean="0">
                <a:cs typeface="NikoshBAN" pitchFamily="2" charset="0"/>
              </a:rPr>
              <a:t>ভাইরাসের</a:t>
            </a:r>
            <a:r>
              <a:rPr lang="en-US" sz="3600" dirty="0" smtClean="0">
                <a:cs typeface="NikoshBAN" pitchFamily="2" charset="0"/>
              </a:rPr>
              <a:t> </a:t>
            </a:r>
            <a:r>
              <a:rPr lang="en-US" sz="3600" dirty="0" err="1" smtClean="0">
                <a:cs typeface="NikoshBAN" pitchFamily="2" charset="0"/>
              </a:rPr>
              <a:t>পূর্ন</a:t>
            </a:r>
            <a:r>
              <a:rPr lang="en-US" sz="3600" dirty="0" smtClean="0">
                <a:cs typeface="NikoshBAN" pitchFamily="2" charset="0"/>
              </a:rPr>
              <a:t> </a:t>
            </a:r>
            <a:r>
              <a:rPr lang="en-US" sz="3600" dirty="0" err="1" smtClean="0">
                <a:cs typeface="NikoshBAN" pitchFamily="2" charset="0"/>
              </a:rPr>
              <a:t>নাম</a:t>
            </a:r>
            <a:r>
              <a:rPr lang="en-US" sz="3600" dirty="0" smtClean="0">
                <a:cs typeface="NikoshBAN" pitchFamily="2" charset="0"/>
              </a:rPr>
              <a:t> </a:t>
            </a:r>
            <a:r>
              <a:rPr lang="en-US" sz="3600" dirty="0" err="1" smtClean="0">
                <a:cs typeface="NikoshBAN" pitchFamily="2" charset="0"/>
              </a:rPr>
              <a:t>লিখ</a:t>
            </a:r>
            <a:r>
              <a:rPr lang="en-US" sz="3600" dirty="0" smtClean="0">
                <a:cs typeface="NikoshBAN" pitchFamily="2" charset="0"/>
              </a:rPr>
              <a:t>। </a:t>
            </a:r>
          </a:p>
          <a:p>
            <a:pPr lvl="1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লক্ষন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1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৫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এন্টিভাইরাসের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536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Facebook Computer</dc:creator>
  <cp:lastModifiedBy>facebook computer</cp:lastModifiedBy>
  <cp:revision>168</cp:revision>
  <dcterms:created xsi:type="dcterms:W3CDTF">2006-08-16T00:00:00Z</dcterms:created>
  <dcterms:modified xsi:type="dcterms:W3CDTF">2021-07-25T15:55:08Z</dcterms:modified>
</cp:coreProperties>
</file>