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6" r:id="rId3"/>
    <p:sldId id="281" r:id="rId4"/>
    <p:sldId id="287" r:id="rId5"/>
    <p:sldId id="259" r:id="rId6"/>
    <p:sldId id="362" r:id="rId7"/>
    <p:sldId id="260" r:id="rId8"/>
    <p:sldId id="363" r:id="rId9"/>
    <p:sldId id="367" r:id="rId10"/>
    <p:sldId id="370" r:id="rId11"/>
    <p:sldId id="364" r:id="rId12"/>
    <p:sldId id="368" r:id="rId13"/>
    <p:sldId id="274" r:id="rId14"/>
    <p:sldId id="264" r:id="rId15"/>
    <p:sldId id="269" r:id="rId16"/>
    <p:sldId id="365" r:id="rId17"/>
    <p:sldId id="371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microsoft.com/office/2016/11/relationships/changesInfo" Target="changesInfos/changesInfo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tuba121@gmail.com" userId="c4d1a403bc03d5e0" providerId="LiveId" clId="{F1FF5E9F-C71B-3041-883E-974054B3FA13}"/>
    <pc:docChg chg="undo custSel addSld delSld modSld">
      <pc:chgData name="sabinatuba121@gmail.com" userId="c4d1a403bc03d5e0" providerId="LiveId" clId="{F1FF5E9F-C71B-3041-883E-974054B3FA13}" dt="2021-07-25T13:38:12.893" v="3045" actId="1076"/>
      <pc:docMkLst>
        <pc:docMk/>
      </pc:docMkLst>
      <pc:sldChg chg="delSp del">
        <pc:chgData name="sabinatuba121@gmail.com" userId="c4d1a403bc03d5e0" providerId="LiveId" clId="{F1FF5E9F-C71B-3041-883E-974054B3FA13}" dt="2021-07-25T03:56:28.744" v="5" actId="2696"/>
        <pc:sldMkLst>
          <pc:docMk/>
          <pc:sldMk cId="17542210" sldId="256"/>
        </pc:sldMkLst>
        <pc:spChg chg="del">
          <ac:chgData name="sabinatuba121@gmail.com" userId="c4d1a403bc03d5e0" providerId="LiveId" clId="{F1FF5E9F-C71B-3041-883E-974054B3FA13}" dt="2021-07-25T03:55:36.883" v="0" actId="478"/>
          <ac:spMkLst>
            <pc:docMk/>
            <pc:sldMk cId="17542210" sldId="256"/>
            <ac:spMk id="2" creationId="{02781716-D965-694D-91C7-BB48DCE27674}"/>
          </ac:spMkLst>
        </pc:spChg>
        <pc:spChg chg="del">
          <ac:chgData name="sabinatuba121@gmail.com" userId="c4d1a403bc03d5e0" providerId="LiveId" clId="{F1FF5E9F-C71B-3041-883E-974054B3FA13}" dt="2021-07-25T03:55:38.897" v="1" actId="478"/>
          <ac:spMkLst>
            <pc:docMk/>
            <pc:sldMk cId="17542210" sldId="256"/>
            <ac:spMk id="3" creationId="{B4C06BCA-C919-1447-8F27-36FB9C20B9B1}"/>
          </ac:spMkLst>
        </pc:spChg>
      </pc:sldChg>
      <pc:sldChg chg="addSp delSp modSp add addAnim delAnim">
        <pc:chgData name="sabinatuba121@gmail.com" userId="c4d1a403bc03d5e0" providerId="LiveId" clId="{F1FF5E9F-C71B-3041-883E-974054B3FA13}" dt="2021-07-25T06:51:26.978" v="507" actId="1076"/>
        <pc:sldMkLst>
          <pc:docMk/>
          <pc:sldMk cId="871689678" sldId="257"/>
        </pc:sldMkLst>
        <pc:spChg chg="del">
          <ac:chgData name="sabinatuba121@gmail.com" userId="c4d1a403bc03d5e0" providerId="LiveId" clId="{F1FF5E9F-C71B-3041-883E-974054B3FA13}" dt="2021-07-25T03:58:06.868" v="16" actId="478"/>
          <ac:spMkLst>
            <pc:docMk/>
            <pc:sldMk cId="871689678" sldId="257"/>
            <ac:spMk id="4" creationId="{00000000-0000-0000-0000-000000000000}"/>
          </ac:spMkLst>
        </pc:spChg>
        <pc:spChg chg="del">
          <ac:chgData name="sabinatuba121@gmail.com" userId="c4d1a403bc03d5e0" providerId="LiveId" clId="{F1FF5E9F-C71B-3041-883E-974054B3FA13}" dt="2021-07-25T03:57:36.661" v="13" actId="478"/>
          <ac:spMkLst>
            <pc:docMk/>
            <pc:sldMk cId="871689678" sldId="257"/>
            <ac:spMk id="7" creationId="{00000000-0000-0000-0000-000000000000}"/>
          </ac:spMkLst>
        </pc:spChg>
        <pc:picChg chg="add ord">
          <ac:chgData name="sabinatuba121@gmail.com" userId="c4d1a403bc03d5e0" providerId="LiveId" clId="{F1FF5E9F-C71B-3041-883E-974054B3FA13}" dt="2021-07-25T06:50:27.469" v="501" actId="167"/>
          <ac:picMkLst>
            <pc:docMk/>
            <pc:sldMk cId="871689678" sldId="257"/>
            <ac:picMk id="2" creationId="{14305720-CAEF-AD48-AD2D-E4672751766A}"/>
          </ac:picMkLst>
        </pc:picChg>
        <pc:picChg chg="del">
          <ac:chgData name="sabinatuba121@gmail.com" userId="c4d1a403bc03d5e0" providerId="LiveId" clId="{F1FF5E9F-C71B-3041-883E-974054B3FA13}" dt="2021-07-25T03:57:33.851" v="12" actId="478"/>
          <ac:picMkLst>
            <pc:docMk/>
            <pc:sldMk cId="871689678" sldId="257"/>
            <ac:picMk id="5" creationId="{00000000-0000-0000-0000-000000000000}"/>
          </ac:picMkLst>
        </pc:picChg>
        <pc:picChg chg="del">
          <ac:chgData name="sabinatuba121@gmail.com" userId="c4d1a403bc03d5e0" providerId="LiveId" clId="{F1FF5E9F-C71B-3041-883E-974054B3FA13}" dt="2021-07-25T03:57:49.480" v="14" actId="478"/>
          <ac:picMkLst>
            <pc:docMk/>
            <pc:sldMk cId="871689678" sldId="257"/>
            <ac:picMk id="6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06:51:26.978" v="507" actId="1076"/>
          <ac:picMkLst>
            <pc:docMk/>
            <pc:sldMk cId="871689678" sldId="257"/>
            <ac:picMk id="8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06:50:39.108" v="503" actId="1076"/>
          <ac:picMkLst>
            <pc:docMk/>
            <pc:sldMk cId="871689678" sldId="257"/>
            <ac:picMk id="9" creationId="{00000000-0000-0000-0000-000000000000}"/>
          </ac:picMkLst>
        </pc:picChg>
      </pc:sldChg>
      <pc:sldChg chg="addSp delSp modSp new del">
        <pc:chgData name="sabinatuba121@gmail.com" userId="c4d1a403bc03d5e0" providerId="LiveId" clId="{F1FF5E9F-C71B-3041-883E-974054B3FA13}" dt="2021-07-25T06:50:47.715" v="504" actId="2696"/>
        <pc:sldMkLst>
          <pc:docMk/>
          <pc:sldMk cId="232589825" sldId="258"/>
        </pc:sldMkLst>
        <pc:spChg chg="del">
          <ac:chgData name="sabinatuba121@gmail.com" userId="c4d1a403bc03d5e0" providerId="LiveId" clId="{F1FF5E9F-C71B-3041-883E-974054B3FA13}" dt="2021-07-25T03:56:38.579" v="8" actId="478"/>
          <ac:spMkLst>
            <pc:docMk/>
            <pc:sldMk cId="232589825" sldId="258"/>
            <ac:spMk id="2" creationId="{FE6509EB-A319-114E-9303-57F023D7980E}"/>
          </ac:spMkLst>
        </pc:spChg>
        <pc:spChg chg="del">
          <ac:chgData name="sabinatuba121@gmail.com" userId="c4d1a403bc03d5e0" providerId="LiveId" clId="{F1FF5E9F-C71B-3041-883E-974054B3FA13}" dt="2021-07-25T03:56:40.557" v="9" actId="478"/>
          <ac:spMkLst>
            <pc:docMk/>
            <pc:sldMk cId="232589825" sldId="258"/>
            <ac:spMk id="3" creationId="{C2B8FE61-523E-4D41-8A14-574BB133CD4D}"/>
          </ac:spMkLst>
        </pc:spChg>
        <pc:picChg chg="add mod">
          <ac:chgData name="sabinatuba121@gmail.com" userId="c4d1a403bc03d5e0" providerId="LiveId" clId="{F1FF5E9F-C71B-3041-883E-974054B3FA13}" dt="2021-07-25T03:58:43.313" v="26" actId="1076"/>
          <ac:picMkLst>
            <pc:docMk/>
            <pc:sldMk cId="232589825" sldId="258"/>
            <ac:picMk id="4" creationId="{1C2641AF-1F7F-184C-B429-598AD25C1948}"/>
          </ac:picMkLst>
        </pc:picChg>
      </pc:sldChg>
      <pc:sldChg chg="addSp delSp modSp new modTransition addAnim delAnim">
        <pc:chgData name="sabinatuba121@gmail.com" userId="c4d1a403bc03d5e0" providerId="LiveId" clId="{F1FF5E9F-C71B-3041-883E-974054B3FA13}" dt="2021-07-25T10:40:22.396" v="2884" actId="27696"/>
        <pc:sldMkLst>
          <pc:docMk/>
          <pc:sldMk cId="2603852212" sldId="259"/>
        </pc:sldMkLst>
        <pc:spChg chg="add mod">
          <ac:chgData name="sabinatuba121@gmail.com" userId="c4d1a403bc03d5e0" providerId="LiveId" clId="{F1FF5E9F-C71B-3041-883E-974054B3FA13}" dt="2021-07-25T04:11:04.607" v="117" actId="122"/>
          <ac:spMkLst>
            <pc:docMk/>
            <pc:sldMk cId="2603852212" sldId="259"/>
            <ac:spMk id="2" creationId="{352997DC-4038-1646-BD87-1B17683AE05B}"/>
          </ac:spMkLst>
        </pc:spChg>
        <pc:spChg chg="del">
          <ac:chgData name="sabinatuba121@gmail.com" userId="c4d1a403bc03d5e0" providerId="LiveId" clId="{F1FF5E9F-C71B-3041-883E-974054B3FA13}" dt="2021-07-25T03:58:53.037" v="27" actId="478"/>
          <ac:spMkLst>
            <pc:docMk/>
            <pc:sldMk cId="2603852212" sldId="259"/>
            <ac:spMk id="2" creationId="{8BECF7CC-9A7B-0E44-B334-5F77E772891B}"/>
          </ac:spMkLst>
        </pc:spChg>
        <pc:spChg chg="add mod">
          <ac:chgData name="sabinatuba121@gmail.com" userId="c4d1a403bc03d5e0" providerId="LiveId" clId="{F1FF5E9F-C71B-3041-883E-974054B3FA13}" dt="2021-07-25T04:15:21.724" v="153" actId="255"/>
          <ac:spMkLst>
            <pc:docMk/>
            <pc:sldMk cId="2603852212" sldId="259"/>
            <ac:spMk id="3" creationId="{9836ACF6-EECA-0E4D-9B6C-39078F33F390}"/>
          </ac:spMkLst>
        </pc:spChg>
        <pc:spChg chg="del">
          <ac:chgData name="sabinatuba121@gmail.com" userId="c4d1a403bc03d5e0" providerId="LiveId" clId="{F1FF5E9F-C71B-3041-883E-974054B3FA13}" dt="2021-07-25T03:58:54.934" v="28" actId="478"/>
          <ac:spMkLst>
            <pc:docMk/>
            <pc:sldMk cId="2603852212" sldId="259"/>
            <ac:spMk id="3" creationId="{B608FD1D-FA34-EE4E-BEB2-640CFEE00DB1}"/>
          </ac:spMkLst>
        </pc:spChg>
        <pc:picChg chg="add mod">
          <ac:chgData name="sabinatuba121@gmail.com" userId="c4d1a403bc03d5e0" providerId="LiveId" clId="{F1FF5E9F-C71B-3041-883E-974054B3FA13}" dt="2021-07-25T04:15:10.148" v="152" actId="14100"/>
          <ac:picMkLst>
            <pc:docMk/>
            <pc:sldMk cId="2603852212" sldId="259"/>
            <ac:picMk id="5" creationId="{1592CF64-E1B2-AE4D-A7A1-9AE20A4016EB}"/>
          </ac:picMkLst>
        </pc:picChg>
      </pc:sldChg>
      <pc:sldChg chg="addSp delSp modSp new modTransition addAnim delAnim">
        <pc:chgData name="sabinatuba121@gmail.com" userId="c4d1a403bc03d5e0" providerId="LiveId" clId="{F1FF5E9F-C71B-3041-883E-974054B3FA13}" dt="2021-07-25T13:30:54.928" v="3034" actId="12563"/>
        <pc:sldMkLst>
          <pc:docMk/>
          <pc:sldMk cId="3659483575" sldId="260"/>
        </pc:sldMkLst>
        <pc:spChg chg="del">
          <ac:chgData name="sabinatuba121@gmail.com" userId="c4d1a403bc03d5e0" providerId="LiveId" clId="{F1FF5E9F-C71B-3041-883E-974054B3FA13}" dt="2021-07-25T04:20:08.985" v="168" actId="478"/>
          <ac:spMkLst>
            <pc:docMk/>
            <pc:sldMk cId="3659483575" sldId="260"/>
            <ac:spMk id="2" creationId="{1ABBA7D2-A0F2-C848-A6FA-E35E05D7B013}"/>
          </ac:spMkLst>
        </pc:spChg>
        <pc:spChg chg="del">
          <ac:chgData name="sabinatuba121@gmail.com" userId="c4d1a403bc03d5e0" providerId="LiveId" clId="{F1FF5E9F-C71B-3041-883E-974054B3FA13}" dt="2021-07-25T04:20:10.839" v="169" actId="478"/>
          <ac:spMkLst>
            <pc:docMk/>
            <pc:sldMk cId="3659483575" sldId="260"/>
            <ac:spMk id="3" creationId="{7AC0C548-4425-794E-B175-B240A9BAA954}"/>
          </ac:spMkLst>
        </pc:spChg>
        <pc:spChg chg="add mod">
          <ac:chgData name="sabinatuba121@gmail.com" userId="c4d1a403bc03d5e0" providerId="LiveId" clId="{F1FF5E9F-C71B-3041-883E-974054B3FA13}" dt="2021-07-25T04:22:41.846" v="222" actId="255"/>
          <ac:spMkLst>
            <pc:docMk/>
            <pc:sldMk cId="3659483575" sldId="260"/>
            <ac:spMk id="7" creationId="{574EF1F6-9A5C-C346-B0E4-CAEC76091A93}"/>
          </ac:spMkLst>
        </pc:spChg>
        <pc:spChg chg="add mod">
          <ac:chgData name="sabinatuba121@gmail.com" userId="c4d1a403bc03d5e0" providerId="LiveId" clId="{F1FF5E9F-C71B-3041-883E-974054B3FA13}" dt="2021-07-25T04:23:27.367" v="238" actId="1076"/>
          <ac:spMkLst>
            <pc:docMk/>
            <pc:sldMk cId="3659483575" sldId="260"/>
            <ac:spMk id="8" creationId="{E6A7C379-422B-CD49-AC65-3AE82074A9CF}"/>
          </ac:spMkLst>
        </pc:spChg>
        <pc:picChg chg="add mod">
          <ac:chgData name="sabinatuba121@gmail.com" userId="c4d1a403bc03d5e0" providerId="LiveId" clId="{F1FF5E9F-C71B-3041-883E-974054B3FA13}" dt="2021-07-25T04:21:25.809" v="189" actId="14100"/>
          <ac:picMkLst>
            <pc:docMk/>
            <pc:sldMk cId="3659483575" sldId="260"/>
            <ac:picMk id="5" creationId="{B974CF6D-EC2D-DE46-8ACE-E980F3220691}"/>
          </ac:picMkLst>
        </pc:picChg>
        <pc:picChg chg="add mod">
          <ac:chgData name="sabinatuba121@gmail.com" userId="c4d1a403bc03d5e0" providerId="LiveId" clId="{F1FF5E9F-C71B-3041-883E-974054B3FA13}" dt="2021-07-25T04:21:07.774" v="182" actId="14100"/>
          <ac:picMkLst>
            <pc:docMk/>
            <pc:sldMk cId="3659483575" sldId="260"/>
            <ac:picMk id="6" creationId="{D25622E4-7152-B244-A01F-166C4824E478}"/>
          </ac:picMkLst>
        </pc:picChg>
      </pc:sldChg>
      <pc:sldChg chg="addSp delSp modSp new modTransition addAnim">
        <pc:chgData name="sabinatuba121@gmail.com" userId="c4d1a403bc03d5e0" providerId="LiveId" clId="{F1FF5E9F-C71B-3041-883E-974054B3FA13}" dt="2021-07-25T13:32:16.813" v="3041" actId="12563"/>
        <pc:sldMkLst>
          <pc:docMk/>
          <pc:sldMk cId="3483413397" sldId="261"/>
        </pc:sldMkLst>
        <pc:spChg chg="add mod">
          <ac:chgData name="sabinatuba121@gmail.com" userId="c4d1a403bc03d5e0" providerId="LiveId" clId="{F1FF5E9F-C71B-3041-883E-974054B3FA13}" dt="2021-07-25T10:27:43.418" v="2777" actId="208"/>
          <ac:spMkLst>
            <pc:docMk/>
            <pc:sldMk cId="3483413397" sldId="261"/>
            <ac:spMk id="2" creationId="{02AA9431-3F61-7940-B435-A1E17CF86695}"/>
          </ac:spMkLst>
        </pc:spChg>
        <pc:spChg chg="del">
          <ac:chgData name="sabinatuba121@gmail.com" userId="c4d1a403bc03d5e0" providerId="LiveId" clId="{F1FF5E9F-C71B-3041-883E-974054B3FA13}" dt="2021-07-25T04:23:38.740" v="239" actId="478"/>
          <ac:spMkLst>
            <pc:docMk/>
            <pc:sldMk cId="3483413397" sldId="261"/>
            <ac:spMk id="2" creationId="{D1C2CD5F-4BF9-BF4E-8EFF-D151F81A6CBA}"/>
          </ac:spMkLst>
        </pc:spChg>
        <pc:spChg chg="del">
          <ac:chgData name="sabinatuba121@gmail.com" userId="c4d1a403bc03d5e0" providerId="LiveId" clId="{F1FF5E9F-C71B-3041-883E-974054B3FA13}" dt="2021-07-25T04:23:41.426" v="240" actId="478"/>
          <ac:spMkLst>
            <pc:docMk/>
            <pc:sldMk cId="3483413397" sldId="261"/>
            <ac:spMk id="3" creationId="{58648BCE-ED14-4245-B2DA-9E10EB76906F}"/>
          </ac:spMkLst>
        </pc:spChg>
        <pc:spChg chg="add mod">
          <ac:chgData name="sabinatuba121@gmail.com" userId="c4d1a403bc03d5e0" providerId="LiveId" clId="{F1FF5E9F-C71B-3041-883E-974054B3FA13}" dt="2021-07-25T10:20:34.192" v="2627" actId="14100"/>
          <ac:spMkLst>
            <pc:docMk/>
            <pc:sldMk cId="3483413397" sldId="261"/>
            <ac:spMk id="3" creationId="{DDC0633B-D9ED-0649-87F8-D23CA0AAD84D}"/>
          </ac:spMkLst>
        </pc:spChg>
        <pc:spChg chg="add mod">
          <ac:chgData name="sabinatuba121@gmail.com" userId="c4d1a403bc03d5e0" providerId="LiveId" clId="{F1FF5E9F-C71B-3041-883E-974054B3FA13}" dt="2021-07-25T10:20:51.723" v="2629" actId="113"/>
          <ac:spMkLst>
            <pc:docMk/>
            <pc:sldMk cId="3483413397" sldId="261"/>
            <ac:spMk id="5" creationId="{878A9F71-B1DB-9241-B73B-F8271D743905}"/>
          </ac:spMkLst>
        </pc:spChg>
        <pc:spChg chg="add mod">
          <ac:chgData name="sabinatuba121@gmail.com" userId="c4d1a403bc03d5e0" providerId="LiveId" clId="{F1FF5E9F-C71B-3041-883E-974054B3FA13}" dt="2021-07-25T10:25:59.276" v="2768" actId="1076"/>
          <ac:spMkLst>
            <pc:docMk/>
            <pc:sldMk cId="3483413397" sldId="261"/>
            <ac:spMk id="6" creationId="{96286DD8-2F84-534E-8725-3CC3F87C6613}"/>
          </ac:spMkLst>
        </pc:spChg>
        <pc:spChg chg="add mod">
          <ac:chgData name="sabinatuba121@gmail.com" userId="c4d1a403bc03d5e0" providerId="LiveId" clId="{F1FF5E9F-C71B-3041-883E-974054B3FA13}" dt="2021-07-25T10:26:03.538" v="2769" actId="1076"/>
          <ac:spMkLst>
            <pc:docMk/>
            <pc:sldMk cId="3483413397" sldId="261"/>
            <ac:spMk id="8" creationId="{02D7BCDD-3382-4C40-B52C-7596A1C160E2}"/>
          </ac:spMkLst>
        </pc:spChg>
      </pc:sldChg>
      <pc:sldChg chg="addSp delSp modSp new modTransition addAnim">
        <pc:chgData name="sabinatuba121@gmail.com" userId="c4d1a403bc03d5e0" providerId="LiveId" clId="{F1FF5E9F-C71B-3041-883E-974054B3FA13}" dt="2021-07-25T13:32:30.738" v="3042" actId="12563"/>
        <pc:sldMkLst>
          <pc:docMk/>
          <pc:sldMk cId="2342731924" sldId="262"/>
        </pc:sldMkLst>
        <pc:spChg chg="del">
          <ac:chgData name="sabinatuba121@gmail.com" userId="c4d1a403bc03d5e0" providerId="LiveId" clId="{F1FF5E9F-C71B-3041-883E-974054B3FA13}" dt="2021-07-25T04:38:43.886" v="275" actId="478"/>
          <ac:spMkLst>
            <pc:docMk/>
            <pc:sldMk cId="2342731924" sldId="262"/>
            <ac:spMk id="2" creationId="{36A3099C-A4B0-B444-93F5-B2A84EA8D2A9}"/>
          </ac:spMkLst>
        </pc:spChg>
        <pc:spChg chg="del">
          <ac:chgData name="sabinatuba121@gmail.com" userId="c4d1a403bc03d5e0" providerId="LiveId" clId="{F1FF5E9F-C71B-3041-883E-974054B3FA13}" dt="2021-07-25T04:38:46.688" v="276" actId="478"/>
          <ac:spMkLst>
            <pc:docMk/>
            <pc:sldMk cId="2342731924" sldId="262"/>
            <ac:spMk id="3" creationId="{E89066A4-3452-7847-8EF2-5A5DFD8219DD}"/>
          </ac:spMkLst>
        </pc:spChg>
        <pc:spChg chg="add mod">
          <ac:chgData name="sabinatuba121@gmail.com" userId="c4d1a403bc03d5e0" providerId="LiveId" clId="{F1FF5E9F-C71B-3041-883E-974054B3FA13}" dt="2021-07-25T10:30:52.799" v="2797" actId="14100"/>
          <ac:spMkLst>
            <pc:docMk/>
            <pc:sldMk cId="2342731924" sldId="262"/>
            <ac:spMk id="4" creationId="{6296F78D-226A-B64E-9712-0AE7F508D250}"/>
          </ac:spMkLst>
        </pc:spChg>
        <pc:spChg chg="add mod">
          <ac:chgData name="sabinatuba121@gmail.com" userId="c4d1a403bc03d5e0" providerId="LiveId" clId="{F1FF5E9F-C71B-3041-883E-974054B3FA13}" dt="2021-07-25T10:33:40.679" v="2860" actId="14100"/>
          <ac:spMkLst>
            <pc:docMk/>
            <pc:sldMk cId="2342731924" sldId="262"/>
            <ac:spMk id="5" creationId="{AA91B93E-F4EE-0F41-B4AC-0BB006C4949B}"/>
          </ac:spMkLst>
        </pc:spChg>
        <pc:picChg chg="add mod">
          <ac:chgData name="sabinatuba121@gmail.com" userId="c4d1a403bc03d5e0" providerId="LiveId" clId="{F1FF5E9F-C71B-3041-883E-974054B3FA13}" dt="2021-07-25T10:30:38.811" v="2793" actId="14100"/>
          <ac:picMkLst>
            <pc:docMk/>
            <pc:sldMk cId="2342731924" sldId="262"/>
            <ac:picMk id="2" creationId="{E15751CF-2663-824E-9480-B88C2DAFAA53}"/>
          </ac:picMkLst>
        </pc:picChg>
      </pc:sldChg>
      <pc:sldChg chg="addSp delSp modSp new modTransition addAnim modAnim">
        <pc:chgData name="sabinatuba121@gmail.com" userId="c4d1a403bc03d5e0" providerId="LiveId" clId="{F1FF5E9F-C71B-3041-883E-974054B3FA13}" dt="2021-07-25T13:32:40.108" v="3043" actId="12563"/>
        <pc:sldMkLst>
          <pc:docMk/>
          <pc:sldMk cId="2492650612" sldId="263"/>
        </pc:sldMkLst>
        <pc:spChg chg="add mod">
          <ac:chgData name="sabinatuba121@gmail.com" userId="c4d1a403bc03d5e0" providerId="LiveId" clId="{F1FF5E9F-C71B-3041-883E-974054B3FA13}" dt="2021-07-25T10:36:06.248" v="2870" actId="207"/>
          <ac:spMkLst>
            <pc:docMk/>
            <pc:sldMk cId="2492650612" sldId="263"/>
            <ac:spMk id="2" creationId="{2E60AA29-BF90-4944-B994-62D53B04102E}"/>
          </ac:spMkLst>
        </pc:spChg>
        <pc:spChg chg="del">
          <ac:chgData name="sabinatuba121@gmail.com" userId="c4d1a403bc03d5e0" providerId="LiveId" clId="{F1FF5E9F-C71B-3041-883E-974054B3FA13}" dt="2021-07-25T04:39:47.142" v="292" actId="478"/>
          <ac:spMkLst>
            <pc:docMk/>
            <pc:sldMk cId="2492650612" sldId="263"/>
            <ac:spMk id="2" creationId="{CC4198E6-7DEE-1F40-8375-395E7CC29232}"/>
          </ac:spMkLst>
        </pc:spChg>
        <pc:spChg chg="del">
          <ac:chgData name="sabinatuba121@gmail.com" userId="c4d1a403bc03d5e0" providerId="LiveId" clId="{F1FF5E9F-C71B-3041-883E-974054B3FA13}" dt="2021-07-25T04:39:49.764" v="293" actId="478"/>
          <ac:spMkLst>
            <pc:docMk/>
            <pc:sldMk cId="2492650612" sldId="263"/>
            <ac:spMk id="3" creationId="{86A4C222-BA36-C64D-B64C-AA2C4AE8C162}"/>
          </ac:spMkLst>
        </pc:spChg>
        <pc:picChg chg="add mod">
          <ac:chgData name="sabinatuba121@gmail.com" userId="c4d1a403bc03d5e0" providerId="LiveId" clId="{F1FF5E9F-C71B-3041-883E-974054B3FA13}" dt="2021-07-25T04:40:21.142" v="298" actId="14100"/>
          <ac:picMkLst>
            <pc:docMk/>
            <pc:sldMk cId="2492650612" sldId="263"/>
            <ac:picMk id="4" creationId="{A540F658-7CEF-E446-BD58-3EED5F7E709F}"/>
          </ac:picMkLst>
        </pc:picChg>
      </pc:sldChg>
      <pc:sldChg chg="delSp modSp add">
        <pc:chgData name="sabinatuba121@gmail.com" userId="c4d1a403bc03d5e0" providerId="LiveId" clId="{F1FF5E9F-C71B-3041-883E-974054B3FA13}" dt="2021-07-25T12:20:58.190" v="2981" actId="1440"/>
        <pc:sldMkLst>
          <pc:docMk/>
          <pc:sldMk cId="1995476270" sldId="264"/>
        </pc:sldMkLst>
        <pc:spChg chg="mod">
          <ac:chgData name="sabinatuba121@gmail.com" userId="c4d1a403bc03d5e0" providerId="LiveId" clId="{F1FF5E9F-C71B-3041-883E-974054B3FA13}" dt="2021-07-25T07:12:00.728" v="698" actId="207"/>
          <ac:spMkLst>
            <pc:docMk/>
            <pc:sldMk cId="1995476270" sldId="264"/>
            <ac:spMk id="10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14:38.665" v="719" actId="113"/>
          <ac:spMkLst>
            <pc:docMk/>
            <pc:sldMk cId="1995476270" sldId="264"/>
            <ac:spMk id="17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14:33.497" v="718" actId="113"/>
          <ac:spMkLst>
            <pc:docMk/>
            <pc:sldMk cId="1995476270" sldId="264"/>
            <ac:spMk id="1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14:25.200" v="717" actId="14100"/>
          <ac:spMkLst>
            <pc:docMk/>
            <pc:sldMk cId="1995476270" sldId="264"/>
            <ac:spMk id="19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14:51.427" v="720" actId="255"/>
          <ac:spMkLst>
            <pc:docMk/>
            <pc:sldMk cId="1995476270" sldId="264"/>
            <ac:spMk id="20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15:03.638" v="722" actId="113"/>
          <ac:spMkLst>
            <pc:docMk/>
            <pc:sldMk cId="1995476270" sldId="264"/>
            <ac:spMk id="21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15:08.631" v="723" actId="113"/>
          <ac:spMkLst>
            <pc:docMk/>
            <pc:sldMk cId="1995476270" sldId="264"/>
            <ac:spMk id="23" creationId="{00000000-0000-0000-0000-000000000000}"/>
          </ac:spMkLst>
        </pc:spChg>
        <pc:picChg chg="del">
          <ac:chgData name="sabinatuba121@gmail.com" userId="c4d1a403bc03d5e0" providerId="LiveId" clId="{F1FF5E9F-C71B-3041-883E-974054B3FA13}" dt="2021-07-25T04:28:33.510" v="245" actId="478"/>
          <ac:picMkLst>
            <pc:docMk/>
            <pc:sldMk cId="1995476270" sldId="264"/>
            <ac:picMk id="2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12:20:33.680" v="2976" actId="1440"/>
          <ac:picMkLst>
            <pc:docMk/>
            <pc:sldMk cId="1995476270" sldId="264"/>
            <ac:picMk id="3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12:20:58.190" v="2981" actId="1440"/>
          <ac:picMkLst>
            <pc:docMk/>
            <pc:sldMk cId="1995476270" sldId="264"/>
            <ac:picMk id="4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12:20:50.778" v="2980" actId="1440"/>
          <ac:picMkLst>
            <pc:docMk/>
            <pc:sldMk cId="1995476270" sldId="264"/>
            <ac:picMk id="5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12:20:42.332" v="2978" actId="1440"/>
          <ac:picMkLst>
            <pc:docMk/>
            <pc:sldMk cId="1995476270" sldId="264"/>
            <ac:picMk id="11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12:20:38.190" v="2977" actId="1440"/>
          <ac:picMkLst>
            <pc:docMk/>
            <pc:sldMk cId="1995476270" sldId="264"/>
            <ac:picMk id="12" creationId="{00000000-0000-0000-0000-000000000000}"/>
          </ac:picMkLst>
        </pc:picChg>
        <pc:picChg chg="mod">
          <ac:chgData name="sabinatuba121@gmail.com" userId="c4d1a403bc03d5e0" providerId="LiveId" clId="{F1FF5E9F-C71B-3041-883E-974054B3FA13}" dt="2021-07-25T12:20:46.234" v="2979" actId="1440"/>
          <ac:picMkLst>
            <pc:docMk/>
            <pc:sldMk cId="1995476270" sldId="264"/>
            <ac:picMk id="15" creationId="{00000000-0000-0000-0000-000000000000}"/>
          </ac:picMkLst>
        </pc:picChg>
      </pc:sldChg>
      <pc:sldChg chg="addSp modSp add addAnim delAnim">
        <pc:chgData name="sabinatuba121@gmail.com" userId="c4d1a403bc03d5e0" providerId="LiveId" clId="{F1FF5E9F-C71B-3041-883E-974054B3FA13}" dt="2021-07-25T12:22:04.396" v="2986" actId="27696"/>
        <pc:sldMkLst>
          <pc:docMk/>
          <pc:sldMk cId="932723664" sldId="269"/>
        </pc:sldMkLst>
        <pc:spChg chg="mod">
          <ac:chgData name="sabinatuba121@gmail.com" userId="c4d1a403bc03d5e0" providerId="LiveId" clId="{F1FF5E9F-C71B-3041-883E-974054B3FA13}" dt="2021-07-25T10:37:32.358" v="2875" actId="208"/>
          <ac:spMkLst>
            <pc:docMk/>
            <pc:sldMk cId="932723664" sldId="269"/>
            <ac:spMk id="5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38:35.811" v="2879" actId="1076"/>
          <ac:spMkLst>
            <pc:docMk/>
            <pc:sldMk cId="932723664" sldId="269"/>
            <ac:spMk id="6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36:20.270" v="1078" actId="1076"/>
          <ac:spMkLst>
            <pc:docMk/>
            <pc:sldMk cId="932723664" sldId="269"/>
            <ac:spMk id="87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36:32.393" v="1080" actId="1076"/>
          <ac:spMkLst>
            <pc:docMk/>
            <pc:sldMk cId="932723664" sldId="269"/>
            <ac:spMk id="8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51:56.568" v="2939" actId="1076"/>
          <ac:spMkLst>
            <pc:docMk/>
            <pc:sldMk cId="932723664" sldId="269"/>
            <ac:spMk id="89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36:25.697" v="1079" actId="1076"/>
          <ac:spMkLst>
            <pc:docMk/>
            <pc:sldMk cId="932723664" sldId="269"/>
            <ac:spMk id="90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2:15:09.278" v="2962" actId="1076"/>
          <ac:spMkLst>
            <pc:docMk/>
            <pc:sldMk cId="932723664" sldId="269"/>
            <ac:spMk id="91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2:15:45.260" v="2967" actId="1076"/>
          <ac:spMkLst>
            <pc:docMk/>
            <pc:sldMk cId="932723664" sldId="269"/>
            <ac:spMk id="92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53:56.997" v="2946" actId="20577"/>
          <ac:spMkLst>
            <pc:docMk/>
            <pc:sldMk cId="932723664" sldId="269"/>
            <ac:spMk id="93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51:19.157" v="2930" actId="1076"/>
          <ac:spMkLst>
            <pc:docMk/>
            <pc:sldMk cId="932723664" sldId="269"/>
            <ac:spMk id="94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51:23.539" v="2931" actId="1076"/>
          <ac:spMkLst>
            <pc:docMk/>
            <pc:sldMk cId="932723664" sldId="269"/>
            <ac:spMk id="95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51:28.268" v="2932" actId="1076"/>
          <ac:spMkLst>
            <pc:docMk/>
            <pc:sldMk cId="932723664" sldId="269"/>
            <ac:spMk id="96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0:51:49.739" v="2938" actId="1076"/>
          <ac:spMkLst>
            <pc:docMk/>
            <pc:sldMk cId="932723664" sldId="269"/>
            <ac:spMk id="97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28:29.658" v="902" actId="1076"/>
          <ac:spMkLst>
            <pc:docMk/>
            <pc:sldMk cId="932723664" sldId="269"/>
            <ac:spMk id="10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36:01.603" v="1073" actId="1076"/>
          <ac:spMkLst>
            <pc:docMk/>
            <pc:sldMk cId="932723664" sldId="269"/>
            <ac:spMk id="2095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12:29.300" v="772" actId="14100"/>
          <ac:spMkLst>
            <pc:docMk/>
            <pc:sldMk cId="932723664" sldId="269"/>
            <ac:spMk id="209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9:36:43.065" v="1083" actId="1076"/>
          <ac:spMkLst>
            <pc:docMk/>
            <pc:sldMk cId="932723664" sldId="269"/>
            <ac:spMk id="2110" creationId="{00000000-0000-0000-0000-000000000000}"/>
          </ac:spMkLst>
        </pc:spChg>
        <pc:cxnChg chg="add mod">
          <ac:chgData name="sabinatuba121@gmail.com" userId="c4d1a403bc03d5e0" providerId="LiveId" clId="{F1FF5E9F-C71B-3041-883E-974054B3FA13}" dt="2021-07-25T10:52:44.022" v="2945" actId="14100"/>
          <ac:cxnSpMkLst>
            <pc:docMk/>
            <pc:sldMk cId="932723664" sldId="269"/>
            <ac:cxnSpMk id="2" creationId="{DE499D27-1BF1-7D46-8B89-ECFEF35797B6}"/>
          </ac:cxnSpMkLst>
        </pc:cxnChg>
        <pc:cxnChg chg="add mod">
          <ac:chgData name="sabinatuba121@gmail.com" userId="c4d1a403bc03d5e0" providerId="LiveId" clId="{F1FF5E9F-C71B-3041-883E-974054B3FA13}" dt="2021-07-25T12:14:20.851" v="2952" actId="14100"/>
          <ac:cxnSpMkLst>
            <pc:docMk/>
            <pc:sldMk cId="932723664" sldId="269"/>
            <ac:cxnSpMk id="3" creationId="{141EC788-4FD6-AB4D-8371-A87ADE72C0A0}"/>
          </ac:cxnSpMkLst>
        </pc:cxnChg>
        <pc:cxnChg chg="add mod">
          <ac:chgData name="sabinatuba121@gmail.com" userId="c4d1a403bc03d5e0" providerId="LiveId" clId="{F1FF5E9F-C71B-3041-883E-974054B3FA13}" dt="2021-07-25T12:14:56.316" v="2960" actId="14100"/>
          <ac:cxnSpMkLst>
            <pc:docMk/>
            <pc:sldMk cId="932723664" sldId="269"/>
            <ac:cxnSpMk id="10" creationId="{99588701-EF43-A743-9814-7212CDA1242B}"/>
          </ac:cxnSpMkLst>
        </pc:cxnChg>
        <pc:cxnChg chg="add mod">
          <ac:chgData name="sabinatuba121@gmail.com" userId="c4d1a403bc03d5e0" providerId="LiveId" clId="{F1FF5E9F-C71B-3041-883E-974054B3FA13}" dt="2021-07-25T12:15:52.153" v="2968" actId="14100"/>
          <ac:cxnSpMkLst>
            <pc:docMk/>
            <pc:sldMk cId="932723664" sldId="269"/>
            <ac:cxnSpMk id="17" creationId="{10A5B4A4-F3B2-9B47-BCBA-385CB79E6A3D}"/>
          </ac:cxnSpMkLst>
        </pc:cxnChg>
        <pc:cxnChg chg="add mod">
          <ac:chgData name="sabinatuba121@gmail.com" userId="c4d1a403bc03d5e0" providerId="LiveId" clId="{F1FF5E9F-C71B-3041-883E-974054B3FA13}" dt="2021-07-25T12:16:09.452" v="2974" actId="14100"/>
          <ac:cxnSpMkLst>
            <pc:docMk/>
            <pc:sldMk cId="932723664" sldId="269"/>
            <ac:cxnSpMk id="20" creationId="{F6B9E31A-2162-174C-BCBF-3EFE7E1B08A0}"/>
          </ac:cxnSpMkLst>
        </pc:cxnChg>
        <pc:cxnChg chg="mod">
          <ac:chgData name="sabinatuba121@gmail.com" userId="c4d1a403bc03d5e0" providerId="LiveId" clId="{F1FF5E9F-C71B-3041-883E-974054B3FA13}" dt="2021-07-25T09:36:54.302" v="1086" actId="14100"/>
          <ac:cxnSpMkLst>
            <pc:docMk/>
            <pc:sldMk cId="932723664" sldId="269"/>
            <ac:cxnSpMk id="2101" creationId="{00000000-0000-0000-0000-000000000000}"/>
          </ac:cxnSpMkLst>
        </pc:cxnChg>
        <pc:cxnChg chg="mod">
          <ac:chgData name="sabinatuba121@gmail.com" userId="c4d1a403bc03d5e0" providerId="LiveId" clId="{F1FF5E9F-C71B-3041-883E-974054B3FA13}" dt="2021-07-25T09:12:36.013" v="775" actId="14100"/>
          <ac:cxnSpMkLst>
            <pc:docMk/>
            <pc:sldMk cId="932723664" sldId="269"/>
            <ac:cxnSpMk id="2109" creationId="{00000000-0000-0000-0000-000000000000}"/>
          </ac:cxnSpMkLst>
        </pc:cxnChg>
      </pc:sldChg>
      <pc:sldChg chg="addSp delSp modSp add modTransition addAnim delAnim">
        <pc:chgData name="sabinatuba121@gmail.com" userId="c4d1a403bc03d5e0" providerId="LiveId" clId="{F1FF5E9F-C71B-3041-883E-974054B3FA13}" dt="2021-07-25T13:31:53.052" v="3038" actId="12563"/>
        <pc:sldMkLst>
          <pc:docMk/>
          <pc:sldMk cId="2774591472" sldId="274"/>
        </pc:sldMkLst>
        <pc:spChg chg="add">
          <ac:chgData name="sabinatuba121@gmail.com" userId="c4d1a403bc03d5e0" providerId="LiveId" clId="{F1FF5E9F-C71B-3041-883E-974054B3FA13}" dt="2021-07-25T07:06:06.856" v="651" actId="22"/>
          <ac:spMkLst>
            <pc:docMk/>
            <pc:sldMk cId="2774591472" sldId="274"/>
            <ac:spMk id="2" creationId="{36A52CB4-81AB-6644-9D25-8BAEDE44C880}"/>
          </ac:spMkLst>
        </pc:spChg>
        <pc:spChg chg="mod">
          <ac:chgData name="sabinatuba121@gmail.com" userId="c4d1a403bc03d5e0" providerId="LiveId" clId="{F1FF5E9F-C71B-3041-883E-974054B3FA13}" dt="2021-07-25T10:49:48.015" v="2918" actId="1076"/>
          <ac:spMkLst>
            <pc:docMk/>
            <pc:sldMk cId="2774591472" sldId="274"/>
            <ac:spMk id="7" creationId="{00000000-0000-0000-0000-000000000000}"/>
          </ac:spMkLst>
        </pc:spChg>
        <pc:spChg chg="add del mod">
          <ac:chgData name="sabinatuba121@gmail.com" userId="c4d1a403bc03d5e0" providerId="LiveId" clId="{F1FF5E9F-C71B-3041-883E-974054B3FA13}" dt="2021-07-25T05:28:37.046" v="489" actId="478"/>
          <ac:spMkLst>
            <pc:docMk/>
            <pc:sldMk cId="2774591472" sldId="274"/>
            <ac:spMk id="8" creationId="{00000000-0000-0000-0000-000000000000}"/>
          </ac:spMkLst>
        </pc:spChg>
        <pc:spChg chg="add del mod">
          <ac:chgData name="sabinatuba121@gmail.com" userId="c4d1a403bc03d5e0" providerId="LiveId" clId="{F1FF5E9F-C71B-3041-883E-974054B3FA13}" dt="2021-07-25T05:28:41.781" v="490" actId="478"/>
          <ac:spMkLst>
            <pc:docMk/>
            <pc:sldMk cId="2774591472" sldId="274"/>
            <ac:spMk id="9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5:28:58.411" v="495" actId="14100"/>
          <ac:spMkLst>
            <pc:docMk/>
            <pc:sldMk cId="2774591472" sldId="274"/>
            <ac:spMk id="10" creationId="{00000000-0000-0000-0000-000000000000}"/>
          </ac:spMkLst>
        </pc:spChg>
        <pc:spChg chg="add del mod">
          <ac:chgData name="sabinatuba121@gmail.com" userId="c4d1a403bc03d5e0" providerId="LiveId" clId="{F1FF5E9F-C71B-3041-883E-974054B3FA13}" dt="2021-07-25T07:06:18.773" v="653" actId="1076"/>
          <ac:spMkLst>
            <pc:docMk/>
            <pc:sldMk cId="2774591472" sldId="274"/>
            <ac:spMk id="11" creationId="{00000000-0000-0000-0000-000000000000}"/>
          </ac:spMkLst>
        </pc:spChg>
        <pc:picChg chg="del">
          <ac:chgData name="sabinatuba121@gmail.com" userId="c4d1a403bc03d5e0" providerId="LiveId" clId="{F1FF5E9F-C71B-3041-883E-974054B3FA13}" dt="2021-07-25T05:23:03.278" v="449" actId="478"/>
          <ac:picMkLst>
            <pc:docMk/>
            <pc:sldMk cId="2774591472" sldId="274"/>
            <ac:picMk id="4" creationId="{00000000-0000-0000-0000-000000000000}"/>
          </ac:picMkLst>
        </pc:picChg>
      </pc:sldChg>
      <pc:sldChg chg="modSp add">
        <pc:chgData name="sabinatuba121@gmail.com" userId="c4d1a403bc03d5e0" providerId="LiveId" clId="{F1FF5E9F-C71B-3041-883E-974054B3FA13}" dt="2021-07-25T04:08:01.973" v="92" actId="207"/>
        <pc:sldMkLst>
          <pc:docMk/>
          <pc:sldMk cId="434212268" sldId="281"/>
        </pc:sldMkLst>
        <pc:spChg chg="mod">
          <ac:chgData name="sabinatuba121@gmail.com" userId="c4d1a403bc03d5e0" providerId="LiveId" clId="{F1FF5E9F-C71B-3041-883E-974054B3FA13}" dt="2021-07-25T04:08:01.973" v="92" actId="207"/>
          <ac:spMkLst>
            <pc:docMk/>
            <pc:sldMk cId="434212268" sldId="281"/>
            <ac:spMk id="4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4:07:50.491" v="91" actId="207"/>
          <ac:spMkLst>
            <pc:docMk/>
            <pc:sldMk cId="434212268" sldId="281"/>
            <ac:spMk id="7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4:07:50.491" v="91" actId="207"/>
          <ac:spMkLst>
            <pc:docMk/>
            <pc:sldMk cId="434212268" sldId="281"/>
            <ac:spMk id="9" creationId="{00000000-0000-0000-0000-000000000000}"/>
          </ac:spMkLst>
        </pc:spChg>
      </pc:sldChg>
      <pc:sldChg chg="modSp add">
        <pc:chgData name="sabinatuba121@gmail.com" userId="c4d1a403bc03d5e0" providerId="LiveId" clId="{F1FF5E9F-C71B-3041-883E-974054B3FA13}" dt="2021-07-25T04:04:13.351" v="44" actId="1076"/>
        <pc:sldMkLst>
          <pc:docMk/>
          <pc:sldMk cId="1298431902" sldId="286"/>
        </pc:sldMkLst>
        <pc:spChg chg="mod">
          <ac:chgData name="sabinatuba121@gmail.com" userId="c4d1a403bc03d5e0" providerId="LiveId" clId="{F1FF5E9F-C71B-3041-883E-974054B3FA13}" dt="2021-07-25T04:04:13.351" v="44" actId="1076"/>
          <ac:spMkLst>
            <pc:docMk/>
            <pc:sldMk cId="1298431902" sldId="286"/>
            <ac:spMk id="3" creationId="{9A05F097-B5D7-2144-8C4C-A498A50B19D4}"/>
          </ac:spMkLst>
        </pc:spChg>
        <pc:spChg chg="mod">
          <ac:chgData name="sabinatuba121@gmail.com" userId="c4d1a403bc03d5e0" providerId="LiveId" clId="{F1FF5E9F-C71B-3041-883E-974054B3FA13}" dt="2021-07-25T04:00:52.834" v="37" actId="207"/>
          <ac:spMkLst>
            <pc:docMk/>
            <pc:sldMk cId="1298431902" sldId="286"/>
            <ac:spMk id="19" creationId="{00000000-0000-0000-0000-000000000000}"/>
          </ac:spMkLst>
        </pc:spChg>
        <pc:picChg chg="mod">
          <ac:chgData name="sabinatuba121@gmail.com" userId="c4d1a403bc03d5e0" providerId="LiveId" clId="{F1FF5E9F-C71B-3041-883E-974054B3FA13}" dt="2021-07-25T04:00:08.424" v="35" actId="1440"/>
          <ac:picMkLst>
            <pc:docMk/>
            <pc:sldMk cId="1298431902" sldId="286"/>
            <ac:picMk id="2" creationId="{9DCF17A2-DAC8-DA4C-A6E6-79A536040FD7}"/>
          </ac:picMkLst>
        </pc:picChg>
      </pc:sldChg>
      <pc:sldChg chg="modSp add">
        <pc:chgData name="sabinatuba121@gmail.com" userId="c4d1a403bc03d5e0" providerId="LiveId" clId="{F1FF5E9F-C71B-3041-883E-974054B3FA13}" dt="2021-07-25T13:38:12.893" v="3045" actId="1076"/>
        <pc:sldMkLst>
          <pc:docMk/>
          <pc:sldMk cId="2137122643" sldId="287"/>
        </pc:sldMkLst>
        <pc:spChg chg="mod">
          <ac:chgData name="sabinatuba121@gmail.com" userId="c4d1a403bc03d5e0" providerId="LiveId" clId="{F1FF5E9F-C71B-3041-883E-974054B3FA13}" dt="2021-07-25T04:04:55.399" v="52" actId="255"/>
          <ac:spMkLst>
            <pc:docMk/>
            <pc:sldMk cId="2137122643" sldId="287"/>
            <ac:spMk id="6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13:38:12.893" v="3045" actId="1076"/>
          <ac:spMkLst>
            <pc:docMk/>
            <pc:sldMk cId="2137122643" sldId="287"/>
            <ac:spMk id="11" creationId="{2C50CBDB-4A32-4623-98CA-DDB3CA3C27CD}"/>
          </ac:spMkLst>
        </pc:spChg>
      </pc:sldChg>
      <pc:sldChg chg="delSp add del">
        <pc:chgData name="sabinatuba121@gmail.com" userId="c4d1a403bc03d5e0" providerId="LiveId" clId="{F1FF5E9F-C71B-3041-883E-974054B3FA13}" dt="2021-07-25T04:25:01.323" v="243" actId="2696"/>
        <pc:sldMkLst>
          <pc:docMk/>
          <pc:sldMk cId="1893485468" sldId="288"/>
        </pc:sldMkLst>
        <pc:picChg chg="del">
          <ac:chgData name="sabinatuba121@gmail.com" userId="c4d1a403bc03d5e0" providerId="LiveId" clId="{F1FF5E9F-C71B-3041-883E-974054B3FA13}" dt="2021-07-25T04:23:54.608" v="241" actId="478"/>
          <ac:picMkLst>
            <pc:docMk/>
            <pc:sldMk cId="1893485468" sldId="288"/>
            <ac:picMk id="2" creationId="{00000000-0000-0000-0000-000000000000}"/>
          </ac:picMkLst>
        </pc:picChg>
      </pc:sldChg>
      <pc:sldChg chg="modSp add modTransition addAnim delAnim">
        <pc:chgData name="sabinatuba121@gmail.com" userId="c4d1a403bc03d5e0" providerId="LiveId" clId="{F1FF5E9F-C71B-3041-883E-974054B3FA13}" dt="2021-07-25T13:30:42.680" v="3033" actId="12563"/>
        <pc:sldMkLst>
          <pc:docMk/>
          <pc:sldMk cId="4261280540" sldId="362"/>
        </pc:sldMkLst>
        <pc:spChg chg="mod">
          <ac:chgData name="sabinatuba121@gmail.com" userId="c4d1a403bc03d5e0" providerId="LiveId" clId="{F1FF5E9F-C71B-3041-883E-974054B3FA13}" dt="2021-07-25T04:19:29.198" v="167" actId="208"/>
          <ac:spMkLst>
            <pc:docMk/>
            <pc:sldMk cId="4261280540" sldId="362"/>
            <ac:spMk id="6" creationId="{00000000-0000-0000-0000-000000000000}"/>
          </ac:spMkLst>
        </pc:spChg>
        <pc:picChg chg="mod">
          <ac:chgData name="sabinatuba121@gmail.com" userId="c4d1a403bc03d5e0" providerId="LiveId" clId="{F1FF5E9F-C71B-3041-883E-974054B3FA13}" dt="2021-07-25T04:18:23.119" v="163" actId="14100"/>
          <ac:picMkLst>
            <pc:docMk/>
            <pc:sldMk cId="4261280540" sldId="362"/>
            <ac:picMk id="2052" creationId="{00000000-0000-0000-0000-000000000000}"/>
          </ac:picMkLst>
        </pc:picChg>
      </pc:sldChg>
      <pc:sldChg chg="modSp add">
        <pc:chgData name="sabinatuba121@gmail.com" userId="c4d1a403bc03d5e0" providerId="LiveId" clId="{F1FF5E9F-C71B-3041-883E-974054B3FA13}" dt="2021-07-25T10:37:00.232" v="2873" actId="207"/>
        <pc:sldMkLst>
          <pc:docMk/>
          <pc:sldMk cId="3453544658" sldId="363"/>
        </pc:sldMkLst>
        <pc:spChg chg="mod">
          <ac:chgData name="sabinatuba121@gmail.com" userId="c4d1a403bc03d5e0" providerId="LiveId" clId="{F1FF5E9F-C71B-3041-883E-974054B3FA13}" dt="2021-07-25T10:37:00.232" v="2873" actId="207"/>
          <ac:spMkLst>
            <pc:docMk/>
            <pc:sldMk cId="3453544658" sldId="363"/>
            <ac:spMk id="3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5:59.558" v="541" actId="1076"/>
          <ac:spMkLst>
            <pc:docMk/>
            <pc:sldMk cId="3453544658" sldId="363"/>
            <ac:spMk id="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7:53.047" v="546" actId="1076"/>
          <ac:spMkLst>
            <pc:docMk/>
            <pc:sldMk cId="3453544658" sldId="363"/>
            <ac:spMk id="9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5:45.971" v="539" actId="1076"/>
          <ac:spMkLst>
            <pc:docMk/>
            <pc:sldMk cId="3453544658" sldId="363"/>
            <ac:spMk id="10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7:28.055" v="544" actId="1076"/>
          <ac:spMkLst>
            <pc:docMk/>
            <pc:sldMk cId="3453544658" sldId="363"/>
            <ac:spMk id="11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3:05.101" v="512" actId="208"/>
          <ac:spMkLst>
            <pc:docMk/>
            <pc:sldMk cId="3453544658" sldId="363"/>
            <ac:spMk id="12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8:54.801" v="553" actId="1076"/>
          <ac:spMkLst>
            <pc:docMk/>
            <pc:sldMk cId="3453544658" sldId="363"/>
            <ac:spMk id="13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8:38.837" v="549" actId="1076"/>
          <ac:spMkLst>
            <pc:docMk/>
            <pc:sldMk cId="3453544658" sldId="363"/>
            <ac:spMk id="14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8:47.271" v="551" actId="1076"/>
          <ac:spMkLst>
            <pc:docMk/>
            <pc:sldMk cId="3453544658" sldId="363"/>
            <ac:spMk id="15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4:36.404" v="523" actId="1076"/>
          <ac:spMkLst>
            <pc:docMk/>
            <pc:sldMk cId="3453544658" sldId="363"/>
            <ac:spMk id="16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4:51.282" v="527" actId="14100"/>
          <ac:spMkLst>
            <pc:docMk/>
            <pc:sldMk cId="3453544658" sldId="363"/>
            <ac:spMk id="1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4:54.621" v="528" actId="1076"/>
          <ac:spMkLst>
            <pc:docMk/>
            <pc:sldMk cId="3453544658" sldId="363"/>
            <ac:spMk id="19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6:55:01.272" v="531" actId="1076"/>
          <ac:spMkLst>
            <pc:docMk/>
            <pc:sldMk cId="3453544658" sldId="363"/>
            <ac:spMk id="20" creationId="{00000000-0000-0000-0000-000000000000}"/>
          </ac:spMkLst>
        </pc:spChg>
      </pc:sldChg>
      <pc:sldChg chg="addSp delSp modSp add addAnim delAnim">
        <pc:chgData name="sabinatuba121@gmail.com" userId="c4d1a403bc03d5e0" providerId="LiveId" clId="{F1FF5E9F-C71B-3041-883E-974054B3FA13}" dt="2021-07-25T10:47:57.504" v="2906" actId="27696"/>
        <pc:sldMkLst>
          <pc:docMk/>
          <pc:sldMk cId="4238690086" sldId="364"/>
        </pc:sldMkLst>
        <pc:spChg chg="add">
          <ac:chgData name="sabinatuba121@gmail.com" userId="c4d1a403bc03d5e0" providerId="LiveId" clId="{F1FF5E9F-C71B-3041-883E-974054B3FA13}" dt="2021-07-25T07:03:04.428" v="615" actId="22"/>
          <ac:spMkLst>
            <pc:docMk/>
            <pc:sldMk cId="4238690086" sldId="364"/>
            <ac:spMk id="4" creationId="{BFF4BAA4-562A-3B49-87FE-371394A8C822}"/>
          </ac:spMkLst>
        </pc:spChg>
        <pc:spChg chg="del">
          <ac:chgData name="sabinatuba121@gmail.com" userId="c4d1a403bc03d5e0" providerId="LiveId" clId="{F1FF5E9F-C71B-3041-883E-974054B3FA13}" dt="2021-07-25T04:50:03.692" v="423" actId="478"/>
          <ac:spMkLst>
            <pc:docMk/>
            <pc:sldMk cId="4238690086" sldId="364"/>
            <ac:spMk id="8" creationId="{00000000-0000-0000-0000-000000000000}"/>
          </ac:spMkLst>
        </pc:spChg>
        <pc:spChg chg="mod">
          <ac:chgData name="sabinatuba121@gmail.com" userId="c4d1a403bc03d5e0" providerId="LiveId" clId="{F1FF5E9F-C71B-3041-883E-974054B3FA13}" dt="2021-07-25T07:03:43.503" v="625" actId="113"/>
          <ac:spMkLst>
            <pc:docMk/>
            <pc:sldMk cId="4238690086" sldId="364"/>
            <ac:spMk id="12" creationId="{00000000-0000-0000-0000-000000000000}"/>
          </ac:spMkLst>
        </pc:spChg>
        <pc:spChg chg="del">
          <ac:chgData name="sabinatuba121@gmail.com" userId="c4d1a403bc03d5e0" providerId="LiveId" clId="{F1FF5E9F-C71B-3041-883E-974054B3FA13}" dt="2021-07-25T04:49:10.539" v="415" actId="478"/>
          <ac:spMkLst>
            <pc:docMk/>
            <pc:sldMk cId="4238690086" sldId="364"/>
            <ac:spMk id="14" creationId="{00000000-0000-0000-0000-000000000000}"/>
          </ac:spMkLst>
        </pc:spChg>
        <pc:picChg chg="mod modCrop">
          <ac:chgData name="sabinatuba121@gmail.com" userId="c4d1a403bc03d5e0" providerId="LiveId" clId="{F1FF5E9F-C71B-3041-883E-974054B3FA13}" dt="2021-07-25T07:02:51.538" v="613" actId="1076"/>
          <ac:picMkLst>
            <pc:docMk/>
            <pc:sldMk cId="4238690086" sldId="364"/>
            <ac:picMk id="2" creationId="{00000000-0000-0000-0000-000000000000}"/>
          </ac:picMkLst>
        </pc:picChg>
        <pc:picChg chg="del">
          <ac:chgData name="sabinatuba121@gmail.com" userId="c4d1a403bc03d5e0" providerId="LiveId" clId="{F1FF5E9F-C71B-3041-883E-974054B3FA13}" dt="2021-07-25T04:47:46.658" v="407" actId="478"/>
          <ac:picMkLst>
            <pc:docMk/>
            <pc:sldMk cId="4238690086" sldId="364"/>
            <ac:picMk id="3" creationId="{00000000-0000-0000-0000-000000000000}"/>
          </ac:picMkLst>
        </pc:picChg>
        <pc:picChg chg="add mod">
          <ac:chgData name="sabinatuba121@gmail.com" userId="c4d1a403bc03d5e0" providerId="LiveId" clId="{F1FF5E9F-C71B-3041-883E-974054B3FA13}" dt="2021-07-25T07:02:53.335" v="614" actId="1076"/>
          <ac:picMkLst>
            <pc:docMk/>
            <pc:sldMk cId="4238690086" sldId="364"/>
            <ac:picMk id="3" creationId="{32F263DE-B554-4D42-9CF8-E4FAC7205211}"/>
          </ac:picMkLst>
        </pc:picChg>
      </pc:sldChg>
      <pc:sldChg chg="addSp delSp modSp new modTransition addAnim">
        <pc:chgData name="sabinatuba121@gmail.com" userId="c4d1a403bc03d5e0" providerId="LiveId" clId="{F1FF5E9F-C71B-3041-883E-974054B3FA13}" dt="2021-07-25T13:32:06.683" v="3039" actId="12563"/>
        <pc:sldMkLst>
          <pc:docMk/>
          <pc:sldMk cId="1923477703" sldId="365"/>
        </pc:sldMkLst>
        <pc:spChg chg="add mod">
          <ac:chgData name="sabinatuba121@gmail.com" userId="c4d1a403bc03d5e0" providerId="LiveId" clId="{F1FF5E9F-C71B-3041-883E-974054B3FA13}" dt="2021-07-25T09:57:58.360" v="1659" actId="20577"/>
          <ac:spMkLst>
            <pc:docMk/>
            <pc:sldMk cId="1923477703" sldId="365"/>
            <ac:spMk id="2" creationId="{2AF71203-3D0A-CE40-AFF1-424DF3AFAA7C}"/>
          </ac:spMkLst>
        </pc:spChg>
        <pc:spChg chg="del">
          <ac:chgData name="sabinatuba121@gmail.com" userId="c4d1a403bc03d5e0" providerId="LiveId" clId="{F1FF5E9F-C71B-3041-883E-974054B3FA13}" dt="2021-07-25T04:41:03.325" v="301" actId="478"/>
          <ac:spMkLst>
            <pc:docMk/>
            <pc:sldMk cId="1923477703" sldId="365"/>
            <ac:spMk id="2" creationId="{821A2ACC-7A52-BD4C-8562-B119A8F7EAA2}"/>
          </ac:spMkLst>
        </pc:spChg>
        <pc:spChg chg="add mod">
          <ac:chgData name="sabinatuba121@gmail.com" userId="c4d1a403bc03d5e0" providerId="LiveId" clId="{F1FF5E9F-C71B-3041-883E-974054B3FA13}" dt="2021-07-25T09:59:08.806" v="1758" actId="20577"/>
          <ac:spMkLst>
            <pc:docMk/>
            <pc:sldMk cId="1923477703" sldId="365"/>
            <ac:spMk id="3" creationId="{37B736DC-72C3-6643-B7A6-35A868337E24}"/>
          </ac:spMkLst>
        </pc:spChg>
        <pc:spChg chg="del">
          <ac:chgData name="sabinatuba121@gmail.com" userId="c4d1a403bc03d5e0" providerId="LiveId" clId="{F1FF5E9F-C71B-3041-883E-974054B3FA13}" dt="2021-07-25T04:41:05.324" v="302" actId="478"/>
          <ac:spMkLst>
            <pc:docMk/>
            <pc:sldMk cId="1923477703" sldId="365"/>
            <ac:spMk id="3" creationId="{EB223D24-4FC8-674C-8856-050DF6668C0C}"/>
          </ac:spMkLst>
        </pc:spChg>
        <pc:spChg chg="add mod">
          <ac:chgData name="sabinatuba121@gmail.com" userId="c4d1a403bc03d5e0" providerId="LiveId" clId="{F1FF5E9F-C71B-3041-883E-974054B3FA13}" dt="2021-07-25T10:28:24.736" v="2784" actId="1076"/>
          <ac:spMkLst>
            <pc:docMk/>
            <pc:sldMk cId="1923477703" sldId="365"/>
            <ac:spMk id="4" creationId="{6B54ECC0-5C03-D145-81FE-4FABCDF909DE}"/>
          </ac:spMkLst>
        </pc:spChg>
        <pc:spChg chg="add mod">
          <ac:chgData name="sabinatuba121@gmail.com" userId="c4d1a403bc03d5e0" providerId="LiveId" clId="{F1FF5E9F-C71B-3041-883E-974054B3FA13}" dt="2021-07-25T10:09:28.362" v="2199" actId="1076"/>
          <ac:spMkLst>
            <pc:docMk/>
            <pc:sldMk cId="1923477703" sldId="365"/>
            <ac:spMk id="7" creationId="{673CC7B7-6557-114C-B7BA-2CABB01F8744}"/>
          </ac:spMkLst>
        </pc:spChg>
        <pc:spChg chg="add mod">
          <ac:chgData name="sabinatuba121@gmail.com" userId="c4d1a403bc03d5e0" providerId="LiveId" clId="{F1FF5E9F-C71B-3041-883E-974054B3FA13}" dt="2021-07-25T10:09:30.599" v="2200" actId="1076"/>
          <ac:spMkLst>
            <pc:docMk/>
            <pc:sldMk cId="1923477703" sldId="365"/>
            <ac:spMk id="9" creationId="{7AC250AE-27D2-C642-9B51-CD7D0CC69290}"/>
          </ac:spMkLst>
        </pc:spChg>
        <pc:spChg chg="add mod">
          <ac:chgData name="sabinatuba121@gmail.com" userId="c4d1a403bc03d5e0" providerId="LiveId" clId="{F1FF5E9F-C71B-3041-883E-974054B3FA13}" dt="2021-07-25T10:09:25.553" v="2198" actId="1076"/>
          <ac:spMkLst>
            <pc:docMk/>
            <pc:sldMk cId="1923477703" sldId="365"/>
            <ac:spMk id="11" creationId="{C045DF71-8C88-2647-896F-37F6D919B726}"/>
          </ac:spMkLst>
        </pc:spChg>
        <pc:spChg chg="add mod">
          <ac:chgData name="sabinatuba121@gmail.com" userId="c4d1a403bc03d5e0" providerId="LiveId" clId="{F1FF5E9F-C71B-3041-883E-974054B3FA13}" dt="2021-07-25T13:22:50.246" v="2994" actId="1076"/>
          <ac:spMkLst>
            <pc:docMk/>
            <pc:sldMk cId="1923477703" sldId="365"/>
            <ac:spMk id="13" creationId="{7126165A-2B56-7943-A456-F2A64C2749A7}"/>
          </ac:spMkLst>
        </pc:spChg>
        <pc:spChg chg="add mod">
          <ac:chgData name="sabinatuba121@gmail.com" userId="c4d1a403bc03d5e0" providerId="LiveId" clId="{F1FF5E9F-C71B-3041-883E-974054B3FA13}" dt="2021-07-25T13:22:45.404" v="2993" actId="1076"/>
          <ac:spMkLst>
            <pc:docMk/>
            <pc:sldMk cId="1923477703" sldId="365"/>
            <ac:spMk id="15" creationId="{088D4282-BC49-0D48-A6A5-F7FE59F2532A}"/>
          </ac:spMkLst>
        </pc:spChg>
        <pc:spChg chg="add mod">
          <ac:chgData name="sabinatuba121@gmail.com" userId="c4d1a403bc03d5e0" providerId="LiveId" clId="{F1FF5E9F-C71B-3041-883E-974054B3FA13}" dt="2021-07-25T13:23:08.304" v="2998" actId="1076"/>
          <ac:spMkLst>
            <pc:docMk/>
            <pc:sldMk cId="1923477703" sldId="365"/>
            <ac:spMk id="17" creationId="{D7A7003E-9C11-AA48-B6F2-669D3FD3C872}"/>
          </ac:spMkLst>
        </pc:spChg>
        <pc:spChg chg="add mod">
          <ac:chgData name="sabinatuba121@gmail.com" userId="c4d1a403bc03d5e0" providerId="LiveId" clId="{F1FF5E9F-C71B-3041-883E-974054B3FA13}" dt="2021-07-25T13:23:27.147" v="3002" actId="1076"/>
          <ac:spMkLst>
            <pc:docMk/>
            <pc:sldMk cId="1923477703" sldId="365"/>
            <ac:spMk id="19" creationId="{E007CEE9-2045-F748-BDAE-E6D1F07A3126}"/>
          </ac:spMkLst>
        </pc:spChg>
        <pc:spChg chg="add mod">
          <ac:chgData name="sabinatuba121@gmail.com" userId="c4d1a403bc03d5e0" providerId="LiveId" clId="{F1FF5E9F-C71B-3041-883E-974054B3FA13}" dt="2021-07-25T13:23:44.082" v="3006" actId="1076"/>
          <ac:spMkLst>
            <pc:docMk/>
            <pc:sldMk cId="1923477703" sldId="365"/>
            <ac:spMk id="21" creationId="{863062A4-DE0D-3F4E-8C65-11AF4A546D4F}"/>
          </ac:spMkLst>
        </pc:spChg>
      </pc:sldChg>
      <pc:sldChg chg="addSp delSp modSp new del">
        <pc:chgData name="sabinatuba121@gmail.com" userId="c4d1a403bc03d5e0" providerId="LiveId" clId="{F1FF5E9F-C71B-3041-883E-974054B3FA13}" dt="2021-07-25T09:49:03.854" v="1534" actId="2696"/>
        <pc:sldMkLst>
          <pc:docMk/>
          <pc:sldMk cId="266957479" sldId="366"/>
        </pc:sldMkLst>
        <pc:spChg chg="del">
          <ac:chgData name="sabinatuba121@gmail.com" userId="c4d1a403bc03d5e0" providerId="LiveId" clId="{F1FF5E9F-C71B-3041-883E-974054B3FA13}" dt="2021-07-25T04:41:09.315" v="303" actId="478"/>
          <ac:spMkLst>
            <pc:docMk/>
            <pc:sldMk cId="266957479" sldId="366"/>
            <ac:spMk id="2" creationId="{7E0ACC2D-BEDB-814B-9506-4257B0A72753}"/>
          </ac:spMkLst>
        </pc:spChg>
        <pc:spChg chg="del">
          <ac:chgData name="sabinatuba121@gmail.com" userId="c4d1a403bc03d5e0" providerId="LiveId" clId="{F1FF5E9F-C71B-3041-883E-974054B3FA13}" dt="2021-07-25T04:41:11.481" v="304" actId="478"/>
          <ac:spMkLst>
            <pc:docMk/>
            <pc:sldMk cId="266957479" sldId="366"/>
            <ac:spMk id="3" creationId="{8F5D5498-C8B6-3D41-8EE4-A63E40DFC956}"/>
          </ac:spMkLst>
        </pc:spChg>
        <pc:spChg chg="add mod">
          <ac:chgData name="sabinatuba121@gmail.com" userId="c4d1a403bc03d5e0" providerId="LiveId" clId="{F1FF5E9F-C71B-3041-883E-974054B3FA13}" dt="2021-07-25T04:42:51.624" v="353" actId="1076"/>
          <ac:spMkLst>
            <pc:docMk/>
            <pc:sldMk cId="266957479" sldId="366"/>
            <ac:spMk id="4" creationId="{CE0F739D-8D00-7849-B199-0E1A9192648D}"/>
          </ac:spMkLst>
        </pc:spChg>
      </pc:sldChg>
      <pc:sldChg chg="addSp delSp modSp new modTransition addAnim">
        <pc:chgData name="sabinatuba121@gmail.com" userId="c4d1a403bc03d5e0" providerId="LiveId" clId="{F1FF5E9F-C71B-3041-883E-974054B3FA13}" dt="2021-07-25T13:31:07.989" v="3035" actId="12563"/>
        <pc:sldMkLst>
          <pc:docMk/>
          <pc:sldMk cId="1775804994" sldId="367"/>
        </pc:sldMkLst>
        <pc:spChg chg="del">
          <ac:chgData name="sabinatuba121@gmail.com" userId="c4d1a403bc03d5e0" providerId="LiveId" clId="{F1FF5E9F-C71B-3041-883E-974054B3FA13}" dt="2021-07-25T04:44:04.189" v="355" actId="478"/>
          <ac:spMkLst>
            <pc:docMk/>
            <pc:sldMk cId="1775804994" sldId="367"/>
            <ac:spMk id="2" creationId="{99481574-0083-AF47-AB5C-E3D84D0E4748}"/>
          </ac:spMkLst>
        </pc:spChg>
        <pc:spChg chg="del">
          <ac:chgData name="sabinatuba121@gmail.com" userId="c4d1a403bc03d5e0" providerId="LiveId" clId="{F1FF5E9F-C71B-3041-883E-974054B3FA13}" dt="2021-07-25T04:44:06.622" v="356" actId="478"/>
          <ac:spMkLst>
            <pc:docMk/>
            <pc:sldMk cId="1775804994" sldId="367"/>
            <ac:spMk id="3" creationId="{BCA58E7B-8581-3C44-8A2F-822EEE1CA74B}"/>
          </ac:spMkLst>
        </pc:spChg>
        <pc:spChg chg="add mod">
          <ac:chgData name="sabinatuba121@gmail.com" userId="c4d1a403bc03d5e0" providerId="LiveId" clId="{F1FF5E9F-C71B-3041-883E-974054B3FA13}" dt="2021-07-25T04:46:58.428" v="406" actId="1076"/>
          <ac:spMkLst>
            <pc:docMk/>
            <pc:sldMk cId="1775804994" sldId="367"/>
            <ac:spMk id="5" creationId="{642CFDA5-B242-7048-B545-5DCE5FEC1183}"/>
          </ac:spMkLst>
        </pc:spChg>
        <pc:picChg chg="add mod">
          <ac:chgData name="sabinatuba121@gmail.com" userId="c4d1a403bc03d5e0" providerId="LiveId" clId="{F1FF5E9F-C71B-3041-883E-974054B3FA13}" dt="2021-07-25T04:46:42.797" v="399" actId="1076"/>
          <ac:picMkLst>
            <pc:docMk/>
            <pc:sldMk cId="1775804994" sldId="367"/>
            <ac:picMk id="4" creationId="{8DA22F8E-E400-5545-8FF6-047A6CB374DB}"/>
          </ac:picMkLst>
        </pc:picChg>
      </pc:sldChg>
      <pc:sldChg chg="addSp delSp modSp new modTransition addAnim delAnim">
        <pc:chgData name="sabinatuba121@gmail.com" userId="c4d1a403bc03d5e0" providerId="LiveId" clId="{F1FF5E9F-C71B-3041-883E-974054B3FA13}" dt="2021-07-25T13:31:43.238" v="3037" actId="12563"/>
        <pc:sldMkLst>
          <pc:docMk/>
          <pc:sldMk cId="3400573456" sldId="368"/>
        </pc:sldMkLst>
        <pc:spChg chg="del">
          <ac:chgData name="sabinatuba121@gmail.com" userId="c4d1a403bc03d5e0" providerId="LiveId" clId="{F1FF5E9F-C71B-3041-883E-974054B3FA13}" dt="2021-07-25T04:49:27.624" v="417" actId="478"/>
          <ac:spMkLst>
            <pc:docMk/>
            <pc:sldMk cId="3400573456" sldId="368"/>
            <ac:spMk id="2" creationId="{CAA98686-3DFF-9143-83BD-DE43A8110FAC}"/>
          </ac:spMkLst>
        </pc:spChg>
        <pc:spChg chg="add mod">
          <ac:chgData name="sabinatuba121@gmail.com" userId="c4d1a403bc03d5e0" providerId="LiveId" clId="{F1FF5E9F-C71B-3041-883E-974054B3FA13}" dt="2021-07-25T07:05:45.948" v="649" actId="14100"/>
          <ac:spMkLst>
            <pc:docMk/>
            <pc:sldMk cId="3400573456" sldId="368"/>
            <ac:spMk id="3" creationId="{445C7AE3-D46A-FB44-A49D-04C16D25312D}"/>
          </ac:spMkLst>
        </pc:spChg>
        <pc:spChg chg="del">
          <ac:chgData name="sabinatuba121@gmail.com" userId="c4d1a403bc03d5e0" providerId="LiveId" clId="{F1FF5E9F-C71B-3041-883E-974054B3FA13}" dt="2021-07-25T04:49:30.386" v="418" actId="478"/>
          <ac:spMkLst>
            <pc:docMk/>
            <pc:sldMk cId="3400573456" sldId="368"/>
            <ac:spMk id="3" creationId="{7265D6C6-C553-2544-9D74-5F6BB87B4D14}"/>
          </ac:spMkLst>
        </pc:spChg>
        <pc:spChg chg="add mod">
          <ac:chgData name="sabinatuba121@gmail.com" userId="c4d1a403bc03d5e0" providerId="LiveId" clId="{F1FF5E9F-C71B-3041-883E-974054B3FA13}" dt="2021-07-25T10:49:07.774" v="2910" actId="1076"/>
          <ac:spMkLst>
            <pc:docMk/>
            <pc:sldMk cId="3400573456" sldId="368"/>
            <ac:spMk id="5" creationId="{B83DA24A-109A-EE4D-B801-4385751E77D7}"/>
          </ac:spMkLst>
        </pc:spChg>
        <pc:picChg chg="add mod">
          <ac:chgData name="sabinatuba121@gmail.com" userId="c4d1a403bc03d5e0" providerId="LiveId" clId="{F1FF5E9F-C71B-3041-883E-974054B3FA13}" dt="2021-07-25T07:05:06.376" v="638" actId="14100"/>
          <ac:picMkLst>
            <pc:docMk/>
            <pc:sldMk cId="3400573456" sldId="368"/>
            <ac:picMk id="2" creationId="{CA22B5F7-9CBE-074E-A0BC-8FD967A3700F}"/>
          </ac:picMkLst>
        </pc:picChg>
      </pc:sldChg>
      <pc:sldChg chg="addSp delSp modSp new del addAnim">
        <pc:chgData name="sabinatuba121@gmail.com" userId="c4d1a403bc03d5e0" providerId="LiveId" clId="{F1FF5E9F-C71B-3041-883E-974054B3FA13}" dt="2021-07-25T05:29:45.089" v="497" actId="2696"/>
        <pc:sldMkLst>
          <pc:docMk/>
          <pc:sldMk cId="3714845173" sldId="369"/>
        </pc:sldMkLst>
        <pc:spChg chg="del">
          <ac:chgData name="sabinatuba121@gmail.com" userId="c4d1a403bc03d5e0" providerId="LiveId" clId="{F1FF5E9F-C71B-3041-883E-974054B3FA13}" dt="2021-07-25T04:49:45.122" v="421" actId="478"/>
          <ac:spMkLst>
            <pc:docMk/>
            <pc:sldMk cId="3714845173" sldId="369"/>
            <ac:spMk id="2" creationId="{30867B19-B417-144C-9EFE-D9E05980B8C0}"/>
          </ac:spMkLst>
        </pc:spChg>
        <pc:spChg chg="del">
          <ac:chgData name="sabinatuba121@gmail.com" userId="c4d1a403bc03d5e0" providerId="LiveId" clId="{F1FF5E9F-C71B-3041-883E-974054B3FA13}" dt="2021-07-25T04:49:47.917" v="422" actId="478"/>
          <ac:spMkLst>
            <pc:docMk/>
            <pc:sldMk cId="3714845173" sldId="369"/>
            <ac:spMk id="3" creationId="{8BA99841-71F2-734A-BDD6-4076AEB42E59}"/>
          </ac:spMkLst>
        </pc:spChg>
        <pc:spChg chg="add">
          <ac:chgData name="sabinatuba121@gmail.com" userId="c4d1a403bc03d5e0" providerId="LiveId" clId="{F1FF5E9F-C71B-3041-883E-974054B3FA13}" dt="2021-07-25T04:50:13.340" v="425" actId="22"/>
          <ac:spMkLst>
            <pc:docMk/>
            <pc:sldMk cId="3714845173" sldId="369"/>
            <ac:spMk id="5" creationId="{C7AAC789-89B6-F34F-968B-23131DC3B6D7}"/>
          </ac:spMkLst>
        </pc:spChg>
        <pc:picChg chg="add mod">
          <ac:chgData name="sabinatuba121@gmail.com" userId="c4d1a403bc03d5e0" providerId="LiveId" clId="{F1FF5E9F-C71B-3041-883E-974054B3FA13}" dt="2021-07-25T05:27:41.830" v="478" actId="1076"/>
          <ac:picMkLst>
            <pc:docMk/>
            <pc:sldMk cId="3714845173" sldId="369"/>
            <ac:picMk id="2" creationId="{0BBB989B-6E5F-F040-9C1A-C035E344ABA9}"/>
          </ac:picMkLst>
        </pc:picChg>
        <pc:picChg chg="add mod">
          <ac:chgData name="sabinatuba121@gmail.com" userId="c4d1a403bc03d5e0" providerId="LiveId" clId="{F1FF5E9F-C71B-3041-883E-974054B3FA13}" dt="2021-07-25T05:27:47.577" v="481" actId="14100"/>
          <ac:picMkLst>
            <pc:docMk/>
            <pc:sldMk cId="3714845173" sldId="369"/>
            <ac:picMk id="3" creationId="{76A5CA8C-6F27-6946-BE37-F014AAAE7137}"/>
          </ac:picMkLst>
        </pc:picChg>
        <pc:picChg chg="add mod">
          <ac:chgData name="sabinatuba121@gmail.com" userId="c4d1a403bc03d5e0" providerId="LiveId" clId="{F1FF5E9F-C71B-3041-883E-974054B3FA13}" dt="2021-07-25T05:28:08.098" v="486" actId="14100"/>
          <ac:picMkLst>
            <pc:docMk/>
            <pc:sldMk cId="3714845173" sldId="369"/>
            <ac:picMk id="4" creationId="{F18A1AB9-0227-894A-84F2-ABCAA4B38D8A}"/>
          </ac:picMkLst>
        </pc:picChg>
      </pc:sldChg>
      <pc:sldChg chg="addSp modSp add modTransition addAnim delAnim">
        <pc:chgData name="sabinatuba121@gmail.com" userId="c4d1a403bc03d5e0" providerId="LiveId" clId="{F1FF5E9F-C71B-3041-883E-974054B3FA13}" dt="2021-07-25T13:31:17.819" v="3036" actId="12563"/>
        <pc:sldMkLst>
          <pc:docMk/>
          <pc:sldMk cId="2843031323" sldId="370"/>
        </pc:sldMkLst>
        <pc:spChg chg="mod">
          <ac:chgData name="sabinatuba121@gmail.com" userId="c4d1a403bc03d5e0" providerId="LiveId" clId="{F1FF5E9F-C71B-3041-883E-974054B3FA13}" dt="2021-07-25T07:04:12.433" v="630" actId="1076"/>
          <ac:spMkLst>
            <pc:docMk/>
            <pc:sldMk cId="2843031323" sldId="370"/>
            <ac:spMk id="5" creationId="{C7AAC789-89B6-F34F-968B-23131DC3B6D7}"/>
          </ac:spMkLst>
        </pc:spChg>
        <pc:spChg chg="add mod">
          <ac:chgData name="sabinatuba121@gmail.com" userId="c4d1a403bc03d5e0" providerId="LiveId" clId="{F1FF5E9F-C71B-3041-883E-974054B3FA13}" dt="2021-07-25T07:02:39.990" v="612" actId="208"/>
          <ac:spMkLst>
            <pc:docMk/>
            <pc:sldMk cId="2843031323" sldId="370"/>
            <ac:spMk id="6" creationId="{8D710C0C-97B7-A441-BABA-65B3568ABC97}"/>
          </ac:spMkLst>
        </pc:spChg>
      </pc:sldChg>
      <pc:sldChg chg="new del">
        <pc:chgData name="sabinatuba121@gmail.com" userId="c4d1a403bc03d5e0" providerId="LiveId" clId="{F1FF5E9F-C71B-3041-883E-974054B3FA13}" dt="2021-07-25T07:07:38.743" v="663" actId="2696"/>
        <pc:sldMkLst>
          <pc:docMk/>
          <pc:sldMk cId="1346244620" sldId="371"/>
        </pc:sldMkLst>
      </pc:sldChg>
      <pc:sldChg chg="addSp delSp modSp add modTransition addAnim delAnim">
        <pc:chgData name="sabinatuba121@gmail.com" userId="c4d1a403bc03d5e0" providerId="LiveId" clId="{F1FF5E9F-C71B-3041-883E-974054B3FA13}" dt="2021-07-25T13:32:12.205" v="3040" actId="12563"/>
        <pc:sldMkLst>
          <pc:docMk/>
          <pc:sldMk cId="3873861361" sldId="371"/>
        </pc:sldMkLst>
        <pc:spChg chg="mod">
          <ac:chgData name="sabinatuba121@gmail.com" userId="c4d1a403bc03d5e0" providerId="LiveId" clId="{F1FF5E9F-C71B-3041-883E-974054B3FA13}" dt="2021-07-25T09:49:56.784" v="1543" actId="1076"/>
          <ac:spMkLst>
            <pc:docMk/>
            <pc:sldMk cId="3873861361" sldId="371"/>
            <ac:spMk id="2" creationId="{2AF71203-3D0A-CE40-AFF1-424DF3AFAA7C}"/>
          </ac:spMkLst>
        </pc:spChg>
        <pc:spChg chg="mod">
          <ac:chgData name="sabinatuba121@gmail.com" userId="c4d1a403bc03d5e0" providerId="LiveId" clId="{F1FF5E9F-C71B-3041-883E-974054B3FA13}" dt="2021-07-25T09:49:58.819" v="1544" actId="1076"/>
          <ac:spMkLst>
            <pc:docMk/>
            <pc:sldMk cId="3873861361" sldId="371"/>
            <ac:spMk id="3" creationId="{37B736DC-72C3-6643-B7A6-35A868337E24}"/>
          </ac:spMkLst>
        </pc:spChg>
        <pc:spChg chg="mod">
          <ac:chgData name="sabinatuba121@gmail.com" userId="c4d1a403bc03d5e0" providerId="LiveId" clId="{F1FF5E9F-C71B-3041-883E-974054B3FA13}" dt="2021-07-25T09:56:33.097" v="1617" actId="207"/>
          <ac:spMkLst>
            <pc:docMk/>
            <pc:sldMk cId="3873861361" sldId="371"/>
            <ac:spMk id="4" creationId="{6B54ECC0-5C03-D145-81FE-4FABCDF909DE}"/>
          </ac:spMkLst>
        </pc:spChg>
        <pc:spChg chg="add mod">
          <ac:chgData name="sabinatuba121@gmail.com" userId="c4d1a403bc03d5e0" providerId="LiveId" clId="{F1FF5E9F-C71B-3041-883E-974054B3FA13}" dt="2021-07-25T09:54:44.161" v="1608" actId="207"/>
          <ac:spMkLst>
            <pc:docMk/>
            <pc:sldMk cId="3873861361" sldId="371"/>
            <ac:spMk id="5" creationId="{F5432F31-F1A0-F143-8441-C99EC501BAC8}"/>
          </ac:spMkLst>
        </pc:spChg>
        <pc:spChg chg="add mod">
          <ac:chgData name="sabinatuba121@gmail.com" userId="c4d1a403bc03d5e0" providerId="LiveId" clId="{F1FF5E9F-C71B-3041-883E-974054B3FA13}" dt="2021-07-25T09:54:38.280" v="1607" actId="207"/>
          <ac:spMkLst>
            <pc:docMk/>
            <pc:sldMk cId="3873861361" sldId="371"/>
            <ac:spMk id="6" creationId="{358B4B41-10F7-8445-A1D6-279CD0BEC8F2}"/>
          </ac:spMkLst>
        </pc:spChg>
        <pc:spChg chg="mod">
          <ac:chgData name="sabinatuba121@gmail.com" userId="c4d1a403bc03d5e0" providerId="LiveId" clId="{F1FF5E9F-C71B-3041-883E-974054B3FA13}" dt="2021-07-25T09:50:21.025" v="1551" actId="1076"/>
          <ac:spMkLst>
            <pc:docMk/>
            <pc:sldMk cId="3873861361" sldId="371"/>
            <ac:spMk id="7" creationId="{673CC7B7-6557-114C-B7BA-2CABB01F8744}"/>
          </ac:spMkLst>
        </pc:spChg>
        <pc:spChg chg="add del mod">
          <ac:chgData name="sabinatuba121@gmail.com" userId="c4d1a403bc03d5e0" providerId="LiveId" clId="{F1FF5E9F-C71B-3041-883E-974054B3FA13}" dt="2021-07-25T09:52:46.282" v="1580" actId="478"/>
          <ac:spMkLst>
            <pc:docMk/>
            <pc:sldMk cId="3873861361" sldId="371"/>
            <ac:spMk id="8" creationId="{4C90724F-257A-A14E-BD41-48A0E4644707}"/>
          </ac:spMkLst>
        </pc:spChg>
        <pc:spChg chg="mod">
          <ac:chgData name="sabinatuba121@gmail.com" userId="c4d1a403bc03d5e0" providerId="LiveId" clId="{F1FF5E9F-C71B-3041-883E-974054B3FA13}" dt="2021-07-25T09:50:24.926" v="1552" actId="1076"/>
          <ac:spMkLst>
            <pc:docMk/>
            <pc:sldMk cId="3873861361" sldId="371"/>
            <ac:spMk id="9" creationId="{7AC250AE-27D2-C642-9B51-CD7D0CC69290}"/>
          </ac:spMkLst>
        </pc:spChg>
        <pc:spChg chg="mod">
          <ac:chgData name="sabinatuba121@gmail.com" userId="c4d1a403bc03d5e0" providerId="LiveId" clId="{F1FF5E9F-C71B-3041-883E-974054B3FA13}" dt="2021-07-25T09:50:00.922" v="1545" actId="1076"/>
          <ac:spMkLst>
            <pc:docMk/>
            <pc:sldMk cId="3873861361" sldId="371"/>
            <ac:spMk id="11" creationId="{C045DF71-8C88-2647-896F-37F6D919B726}"/>
          </ac:spMkLst>
        </pc:spChg>
        <pc:spChg chg="add mod">
          <ac:chgData name="sabinatuba121@gmail.com" userId="c4d1a403bc03d5e0" providerId="LiveId" clId="{F1FF5E9F-C71B-3041-883E-974054B3FA13}" dt="2021-07-25T09:54:50.639" v="1609" actId="207"/>
          <ac:spMkLst>
            <pc:docMk/>
            <pc:sldMk cId="3873861361" sldId="371"/>
            <ac:spMk id="13" creationId="{D94CC97A-2F49-6449-8996-659E26232201}"/>
          </ac:spMkLst>
        </pc:spChg>
        <pc:spChg chg="add mod">
          <ac:chgData name="sabinatuba121@gmail.com" userId="c4d1a403bc03d5e0" providerId="LiveId" clId="{F1FF5E9F-C71B-3041-883E-974054B3FA13}" dt="2021-07-25T09:54:55.521" v="1610" actId="207"/>
          <ac:spMkLst>
            <pc:docMk/>
            <pc:sldMk cId="3873861361" sldId="371"/>
            <ac:spMk id="15" creationId="{0FC3AF5A-621A-1B48-9950-AB97C71ABE6F}"/>
          </ac:spMkLst>
        </pc:spChg>
        <pc:spChg chg="add mod">
          <ac:chgData name="sabinatuba121@gmail.com" userId="c4d1a403bc03d5e0" providerId="LiveId" clId="{F1FF5E9F-C71B-3041-883E-974054B3FA13}" dt="2021-07-25T09:55:00.059" v="1611" actId="207"/>
          <ac:spMkLst>
            <pc:docMk/>
            <pc:sldMk cId="3873861361" sldId="371"/>
            <ac:spMk id="17" creationId="{C1A0C64C-163B-4F44-9748-543DA2C98813}"/>
          </ac:spMkLst>
        </pc:spChg>
      </pc:sldChg>
      <pc:sldChg chg="new del">
        <pc:chgData name="sabinatuba121@gmail.com" userId="c4d1a403bc03d5e0" providerId="LiveId" clId="{F1FF5E9F-C71B-3041-883E-974054B3FA13}" dt="2021-07-25T09:56:41.340" v="1618" actId="2696"/>
        <pc:sldMkLst>
          <pc:docMk/>
          <pc:sldMk cId="1859183005" sldId="372"/>
        </pc:sldMkLst>
      </pc:sldChg>
      <pc:sldMasterChg chg="addSldLayout">
        <pc:chgData name="sabinatuba121@gmail.com" userId="c4d1a403bc03d5e0" providerId="LiveId" clId="{F1FF5E9F-C71B-3041-883E-974054B3FA13}" dt="2021-07-25T04:03:13.652" v="38" actId="22"/>
        <pc:sldMasterMkLst>
          <pc:docMk/>
          <pc:sldMasterMk cId="0" sldId="2147483648"/>
        </pc:sldMasterMkLst>
        <pc:sldLayoutChg chg="add">
          <pc:chgData name="sabinatuba121@gmail.com" userId="c4d1a403bc03d5e0" providerId="LiveId" clId="{F1FF5E9F-C71B-3041-883E-974054B3FA13}" dt="2021-07-25T04:03:13.652" v="38" actId="22"/>
          <pc:sldLayoutMkLst>
            <pc:docMk/>
            <pc:sldMasterMk cId="0" sldId="2147483648"/>
            <pc:sldLayoutMk cId="1133030278" sldId="214748366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5E00-E884-4185-914D-3564EA310D0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761257D-0AA0-46EC-9BDB-180C00A6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7" Type="http://schemas.openxmlformats.org/officeDocument/2006/relationships/image" Target="../media/image27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26.jpg" /><Relationship Id="rId5" Type="http://schemas.openxmlformats.org/officeDocument/2006/relationships/image" Target="../media/image25.gif" /><Relationship Id="rId4" Type="http://schemas.openxmlformats.org/officeDocument/2006/relationships/image" Target="../media/image24.jp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4305720-CAEF-AD48-AD2D-E4672751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" y="963384"/>
            <a:ext cx="10687792" cy="4528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96000" y="-38100"/>
            <a:ext cx="6096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52400" y="-38100"/>
            <a:ext cx="6248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AAC789-89B6-F34F-968B-23131DC3B6D7}"/>
              </a:ext>
            </a:extLst>
          </p:cNvPr>
          <p:cNvSpPr txBox="1"/>
          <p:nvPr/>
        </p:nvSpPr>
        <p:spPr>
          <a:xfrm>
            <a:off x="306779" y="4770565"/>
            <a:ext cx="1157844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 long time ago, when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was in class 5, there was a fire in school. Everyone was very afraid but no one panicked.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BB989B-6E5F-F040-9C1A-C035E344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43"/>
            <a:ext cx="3124169" cy="434834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6A5CA8C-6F27-6946-BE37-F014AAAE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825" y="1131867"/>
            <a:ext cx="5479571" cy="335427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18A1AB9-0227-894A-84F2-ABCAA4B38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051" y="1131867"/>
            <a:ext cx="3429825" cy="3354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10C0C-97B7-A441-BABA-65B3568ABC97}"/>
              </a:ext>
            </a:extLst>
          </p:cNvPr>
          <p:cNvSpPr txBox="1"/>
          <p:nvPr/>
        </p:nvSpPr>
        <p:spPr>
          <a:xfrm>
            <a:off x="2603900" y="92776"/>
            <a:ext cx="9118598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endParaRPr 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373580" y="964870"/>
            <a:ext cx="6102184" cy="3872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143" y="4911586"/>
            <a:ext cx="11635343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teachers help the students to leave the building safely and quietly. Soon the firefighter came and put out the fire.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2F263DE-B554-4D42-9CF8-E4FAC720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1295818"/>
            <a:ext cx="4721677" cy="3541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4BAA4-562A-3B49-87FE-371394A8C822}"/>
              </a:ext>
            </a:extLst>
          </p:cNvPr>
          <p:cNvSpPr txBox="1"/>
          <p:nvPr/>
        </p:nvSpPr>
        <p:spPr>
          <a:xfrm>
            <a:off x="2603900" y="92776"/>
            <a:ext cx="9118598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endParaRPr 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3DA24A-109A-EE4D-B801-4385751E77D7}"/>
              </a:ext>
            </a:extLst>
          </p:cNvPr>
          <p:cNvSpPr txBox="1"/>
          <p:nvPr/>
        </p:nvSpPr>
        <p:spPr>
          <a:xfrm>
            <a:off x="131123" y="4964732"/>
            <a:ext cx="1206087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watched the firefighter from the school yard. He thought about the fire and the firefighters for a long time.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2B5F7-9CBE-074E-A0BC-8FD967A37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9" y="923772"/>
            <a:ext cx="10128662" cy="3919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5C7AE3-D46A-FB44-A49D-04C16D25312D}"/>
              </a:ext>
            </a:extLst>
          </p:cNvPr>
          <p:cNvSpPr txBox="1"/>
          <p:nvPr/>
        </p:nvSpPr>
        <p:spPr>
          <a:xfrm>
            <a:off x="1285189" y="92775"/>
            <a:ext cx="9959259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endParaRPr 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338" y="4744215"/>
            <a:ext cx="1187532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After college,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joined a volunteer fire department. As a volunteer he didn’t get any money for his work. But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didn’t mind.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326" y="948294"/>
            <a:ext cx="5595552" cy="362296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55575" y="1022512"/>
            <a:ext cx="5364084" cy="36229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A52CB4-81AB-6644-9D25-8BAEDE44C880}"/>
              </a:ext>
            </a:extLst>
          </p:cNvPr>
          <p:cNvSpPr txBox="1"/>
          <p:nvPr/>
        </p:nvSpPr>
        <p:spPr>
          <a:xfrm>
            <a:off x="2603900" y="92776"/>
            <a:ext cx="9118598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endParaRPr 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914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31891" y="-80238"/>
            <a:ext cx="38038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" y="4382160"/>
            <a:ext cx="2181074" cy="238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r="12533"/>
          <a:stretch/>
        </p:blipFill>
        <p:spPr>
          <a:xfrm>
            <a:off x="118709" y="2091624"/>
            <a:ext cx="2152500" cy="2158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46706" b="8522"/>
          <a:stretch/>
        </p:blipFill>
        <p:spPr>
          <a:xfrm>
            <a:off x="7258202" y="-392"/>
            <a:ext cx="2514600" cy="260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 flipH="1">
            <a:off x="2597727" y="5207347"/>
            <a:ext cx="2133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Panicked 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560130" y="3067371"/>
            <a:ext cx="18350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Afraid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6742" y="1105962"/>
            <a:ext cx="275293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Fire fighter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3526" y="1011089"/>
            <a:ext cx="2133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Help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3526" y="3359759"/>
            <a:ext cx="24571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Volunteer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72802" y="5085275"/>
            <a:ext cx="245714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 and quit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5" y="-80238"/>
            <a:ext cx="2154382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61" y="2427206"/>
            <a:ext cx="2514600" cy="1781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01" y="4247254"/>
            <a:ext cx="2457148" cy="257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4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4776354" y="5536506"/>
            <a:ext cx="553823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Go or come to see anything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048" y="78789"/>
            <a:ext cx="906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work 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956211" y="758042"/>
            <a:ext cx="1083623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Match the words in column A with their meaning in B</a:t>
            </a:r>
          </a:p>
        </p:txBody>
      </p:sp>
      <p:sp>
        <p:nvSpPr>
          <p:cNvPr id="2095" name="TextBox 2094"/>
          <p:cNvSpPr txBox="1"/>
          <p:nvPr/>
        </p:nvSpPr>
        <p:spPr>
          <a:xfrm>
            <a:off x="872094" y="1945865"/>
            <a:ext cx="1676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a) Afraid </a:t>
            </a:r>
          </a:p>
        </p:txBody>
      </p:sp>
      <p:sp>
        <p:nvSpPr>
          <p:cNvPr id="87" name="TextBox 86"/>
          <p:cNvSpPr txBox="1"/>
          <p:nvPr/>
        </p:nvSpPr>
        <p:spPr>
          <a:xfrm flipH="1">
            <a:off x="872094" y="3339264"/>
            <a:ext cx="2354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GB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Brave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flipH="1">
            <a:off x="833006" y="4760448"/>
            <a:ext cx="24680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Visit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76112" y="2075493"/>
            <a:ext cx="663113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A preson whose job is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out fire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72094" y="4047132"/>
            <a:ext cx="24515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GB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Panicked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0800000" flipV="1">
            <a:off x="840504" y="2646828"/>
            <a:ext cx="26478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e) Firefighter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59901" y="2869051"/>
            <a:ext cx="429367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Affected with fear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0800000" flipV="1">
            <a:off x="4759901" y="3584495"/>
            <a:ext cx="58753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Feeling fear and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frightened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10800000" flipV="1">
            <a:off x="4754829" y="4146846"/>
            <a:ext cx="382064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iv. division  </a:t>
            </a:r>
          </a:p>
        </p:txBody>
      </p:sp>
      <p:sp>
        <p:nvSpPr>
          <p:cNvPr id="95" name="TextBox 94"/>
          <p:cNvSpPr txBox="1"/>
          <p:nvPr/>
        </p:nvSpPr>
        <p:spPr>
          <a:xfrm rot="10800000" flipV="1">
            <a:off x="4740626" y="4799739"/>
            <a:ext cx="493444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A fearless person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11164" y="6210316"/>
            <a:ext cx="455254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vii. free from danger   </a:t>
            </a:r>
          </a:p>
        </p:txBody>
      </p:sp>
      <p:sp>
        <p:nvSpPr>
          <p:cNvPr id="2098" name="Rectangle 2097"/>
          <p:cNvSpPr/>
          <p:nvPr/>
        </p:nvSpPr>
        <p:spPr>
          <a:xfrm>
            <a:off x="677883" y="1295400"/>
            <a:ext cx="10836233" cy="5486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101" name="Straight Connector 2100"/>
          <p:cNvCxnSpPr>
            <a:cxnSpLocks/>
          </p:cNvCxnSpPr>
          <p:nvPr/>
        </p:nvCxnSpPr>
        <p:spPr>
          <a:xfrm flipH="1">
            <a:off x="4666230" y="1437295"/>
            <a:ext cx="3009" cy="5558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9" name="Straight Connector 2108"/>
          <p:cNvCxnSpPr>
            <a:cxnSpLocks/>
          </p:cNvCxnSpPr>
          <p:nvPr/>
        </p:nvCxnSpPr>
        <p:spPr>
          <a:xfrm>
            <a:off x="872094" y="1880176"/>
            <a:ext cx="10642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0" name="TextBox 2109"/>
          <p:cNvSpPr txBox="1"/>
          <p:nvPr/>
        </p:nvSpPr>
        <p:spPr>
          <a:xfrm>
            <a:off x="1858488" y="1295400"/>
            <a:ext cx="2427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Column A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115794" y="12954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Column B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E499D27-1BF1-7D46-8B89-ECFEF35797B6}"/>
              </a:ext>
            </a:extLst>
          </p:cNvPr>
          <p:cNvCxnSpPr>
            <a:cxnSpLocks/>
          </p:cNvCxnSpPr>
          <p:nvPr/>
        </p:nvCxnSpPr>
        <p:spPr>
          <a:xfrm>
            <a:off x="2609671" y="2048082"/>
            <a:ext cx="2243914" cy="153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1EC788-4FD6-AB4D-8371-A87ADE72C0A0}"/>
              </a:ext>
            </a:extLst>
          </p:cNvPr>
          <p:cNvCxnSpPr>
            <a:cxnSpLocks/>
          </p:cNvCxnSpPr>
          <p:nvPr/>
        </p:nvCxnSpPr>
        <p:spPr>
          <a:xfrm flipV="1">
            <a:off x="3056461" y="2187209"/>
            <a:ext cx="2201084" cy="68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588701-EF43-A743-9814-7212CDA1242B}"/>
              </a:ext>
            </a:extLst>
          </p:cNvPr>
          <p:cNvCxnSpPr>
            <a:cxnSpLocks/>
            <a:stCxn id="87" idx="1"/>
          </p:cNvCxnSpPr>
          <p:nvPr/>
        </p:nvCxnSpPr>
        <p:spPr>
          <a:xfrm>
            <a:off x="3226626" y="3631652"/>
            <a:ext cx="1894608" cy="146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A5B4A4-F3B2-9B47-BCBA-385CB79E6A3D}"/>
              </a:ext>
            </a:extLst>
          </p:cNvPr>
          <p:cNvCxnSpPr>
            <a:cxnSpLocks/>
          </p:cNvCxnSpPr>
          <p:nvPr/>
        </p:nvCxnSpPr>
        <p:spPr>
          <a:xfrm flipV="1">
            <a:off x="2879087" y="3101426"/>
            <a:ext cx="2085116" cy="118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B9E31A-2162-174C-BCBF-3EFE7E1B08A0}"/>
              </a:ext>
            </a:extLst>
          </p:cNvPr>
          <p:cNvCxnSpPr>
            <a:cxnSpLocks/>
          </p:cNvCxnSpPr>
          <p:nvPr/>
        </p:nvCxnSpPr>
        <p:spPr>
          <a:xfrm>
            <a:off x="3117876" y="5092128"/>
            <a:ext cx="1957209" cy="605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54ECC0-5C03-D145-81FE-4FABCDF909DE}"/>
              </a:ext>
            </a:extLst>
          </p:cNvPr>
          <p:cNvSpPr txBox="1"/>
          <p:nvPr/>
        </p:nvSpPr>
        <p:spPr>
          <a:xfrm>
            <a:off x="2408152" y="-91427"/>
            <a:ext cx="7375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</a:t>
            </a:r>
          </a:p>
          <a:p>
            <a:pPr algn="ctr"/>
            <a:endParaRPr lang="en-US" sz="5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71203-3D0A-CE40-AFF1-424DF3AFAA7C}"/>
              </a:ext>
            </a:extLst>
          </p:cNvPr>
          <p:cNvSpPr txBox="1"/>
          <p:nvPr/>
        </p:nvSpPr>
        <p:spPr>
          <a:xfrm>
            <a:off x="727734" y="979883"/>
            <a:ext cx="676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(a) What is Raju?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736DC-72C3-6643-B7A6-35A868337E24}"/>
              </a:ext>
            </a:extLst>
          </p:cNvPr>
          <p:cNvSpPr txBox="1"/>
          <p:nvPr/>
        </p:nvSpPr>
        <p:spPr>
          <a:xfrm>
            <a:off x="677262" y="1959766"/>
            <a:ext cx="928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(b) Why were the student very afraid? 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CC7B7-6557-114C-B7BA-2CABB01F8744}"/>
              </a:ext>
            </a:extLst>
          </p:cNvPr>
          <p:cNvSpPr txBox="1"/>
          <p:nvPr/>
        </p:nvSpPr>
        <p:spPr>
          <a:xfrm>
            <a:off x="677261" y="4747509"/>
            <a:ext cx="928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(d) What dose Raju do in his free time?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250AE-27D2-C642-9B51-CD7D0CC69290}"/>
              </a:ext>
            </a:extLst>
          </p:cNvPr>
          <p:cNvSpPr txBox="1"/>
          <p:nvPr/>
        </p:nvSpPr>
        <p:spPr>
          <a:xfrm>
            <a:off x="677260" y="5878117"/>
            <a:ext cx="928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(e) Where dose Raju work?</a:t>
            </a:r>
            <a:endParaRPr lang="en-US" sz="4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5DF71-8C88-2647-896F-37F6D919B726}"/>
              </a:ext>
            </a:extLst>
          </p:cNvPr>
          <p:cNvSpPr txBox="1"/>
          <p:nvPr/>
        </p:nvSpPr>
        <p:spPr>
          <a:xfrm>
            <a:off x="727734" y="3146962"/>
            <a:ext cx="9288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(c) What happened when Raju was in class-5?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6165A-2B56-7943-A456-F2A64C2749A7}"/>
              </a:ext>
            </a:extLst>
          </p:cNvPr>
          <p:cNvSpPr txBox="1"/>
          <p:nvPr/>
        </p:nvSpPr>
        <p:spPr>
          <a:xfrm>
            <a:off x="732925" y="857649"/>
            <a:ext cx="676856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(a) Raju is a firefighter.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D4282-BC49-0D48-A6A5-F7FE59F2532A}"/>
              </a:ext>
            </a:extLst>
          </p:cNvPr>
          <p:cNvSpPr txBox="1"/>
          <p:nvPr/>
        </p:nvSpPr>
        <p:spPr>
          <a:xfrm>
            <a:off x="727734" y="1720927"/>
            <a:ext cx="1110528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(b) The students were very afraid because there was a fire in the school. </a:t>
            </a:r>
            <a:endParaRPr lang="en-US" sz="40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A7003E-9C11-AA48-B6F2-669D3FD3C872}"/>
              </a:ext>
            </a:extLst>
          </p:cNvPr>
          <p:cNvSpPr txBox="1"/>
          <p:nvPr/>
        </p:nvSpPr>
        <p:spPr>
          <a:xfrm>
            <a:off x="677260" y="3080738"/>
            <a:ext cx="1092492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(c) When Raju was in class 5, there was afire in their school.</a:t>
            </a:r>
            <a:endParaRPr lang="en-US" sz="40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07CEE9-2045-F748-BDAE-E6D1F07A3126}"/>
              </a:ext>
            </a:extLst>
          </p:cNvPr>
          <p:cNvSpPr txBox="1"/>
          <p:nvPr/>
        </p:nvSpPr>
        <p:spPr>
          <a:xfrm>
            <a:off x="727734" y="4520073"/>
            <a:ext cx="1121662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(d) In his free time he visits schools and talks to students about fire safety.</a:t>
            </a:r>
            <a:endParaRPr lang="en-US" sz="40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3062A4-DE0D-3F4E-8C65-11AF4A546D4F}"/>
              </a:ext>
            </a:extLst>
          </p:cNvPr>
          <p:cNvSpPr txBox="1"/>
          <p:nvPr/>
        </p:nvSpPr>
        <p:spPr>
          <a:xfrm>
            <a:off x="677260" y="5959408"/>
            <a:ext cx="94499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(e) Raju works under the Fire Department.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923477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54ECC0-5C03-D145-81FE-4FABCDF909DE}"/>
              </a:ext>
            </a:extLst>
          </p:cNvPr>
          <p:cNvSpPr txBox="1"/>
          <p:nvPr/>
        </p:nvSpPr>
        <p:spPr>
          <a:xfrm>
            <a:off x="519546" y="0"/>
            <a:ext cx="11485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 </a:t>
            </a:r>
          </a:p>
          <a:p>
            <a:pPr algn="ctr"/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71203-3D0A-CE40-AFF1-424DF3AFAA7C}"/>
              </a:ext>
            </a:extLst>
          </p:cNvPr>
          <p:cNvSpPr txBox="1"/>
          <p:nvPr/>
        </p:nvSpPr>
        <p:spPr>
          <a:xfrm>
            <a:off x="352549" y="929098"/>
            <a:ext cx="67685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(a) Everyone  was panicked.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736DC-72C3-6643-B7A6-35A868337E24}"/>
              </a:ext>
            </a:extLst>
          </p:cNvPr>
          <p:cNvSpPr txBox="1"/>
          <p:nvPr/>
        </p:nvSpPr>
        <p:spPr>
          <a:xfrm>
            <a:off x="352549" y="1755623"/>
            <a:ext cx="92881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(b) The students left the building quietly.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CC7B7-6557-114C-B7BA-2CABB01F8744}"/>
              </a:ext>
            </a:extLst>
          </p:cNvPr>
          <p:cNvSpPr txBox="1"/>
          <p:nvPr/>
        </p:nvSpPr>
        <p:spPr>
          <a:xfrm>
            <a:off x="352549" y="4143530"/>
            <a:ext cx="928811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(c) Raju joined a volunteer fire department after school.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250AE-27D2-C642-9B51-CD7D0CC69290}"/>
              </a:ext>
            </a:extLst>
          </p:cNvPr>
          <p:cNvSpPr txBox="1"/>
          <p:nvPr/>
        </p:nvSpPr>
        <p:spPr>
          <a:xfrm>
            <a:off x="352549" y="5534561"/>
            <a:ext cx="928811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(d) Now Raju earns money as a full- time firefighter.</a:t>
            </a:r>
            <a:endParaRPr lang="en-US" sz="4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5DF71-8C88-2647-896F-37F6D919B726}"/>
              </a:ext>
            </a:extLst>
          </p:cNvPr>
          <p:cNvSpPr txBox="1"/>
          <p:nvPr/>
        </p:nvSpPr>
        <p:spPr>
          <a:xfrm>
            <a:off x="352549" y="2683424"/>
            <a:ext cx="928811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(b) The students were afraid to see the firefighters .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32F31-F1A0-F143-8441-C99EC501BAC8}"/>
              </a:ext>
            </a:extLst>
          </p:cNvPr>
          <p:cNvSpPr txBox="1"/>
          <p:nvPr/>
        </p:nvSpPr>
        <p:spPr>
          <a:xfrm>
            <a:off x="9892391" y="1677070"/>
            <a:ext cx="154008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True 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B4B41-10F7-8445-A1D6-279CD0BEC8F2}"/>
              </a:ext>
            </a:extLst>
          </p:cNvPr>
          <p:cNvSpPr txBox="1"/>
          <p:nvPr/>
        </p:nvSpPr>
        <p:spPr>
          <a:xfrm>
            <a:off x="8007924" y="863677"/>
            <a:ext cx="1828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False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CC97A-2F49-6449-8996-659E26232201}"/>
              </a:ext>
            </a:extLst>
          </p:cNvPr>
          <p:cNvSpPr txBox="1"/>
          <p:nvPr/>
        </p:nvSpPr>
        <p:spPr>
          <a:xfrm>
            <a:off x="9965376" y="3075057"/>
            <a:ext cx="154008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False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3AF5A-621A-1B48-9950-AB97C71ABE6F}"/>
              </a:ext>
            </a:extLst>
          </p:cNvPr>
          <p:cNvSpPr txBox="1"/>
          <p:nvPr/>
        </p:nvSpPr>
        <p:spPr>
          <a:xfrm>
            <a:off x="9875072" y="4473044"/>
            <a:ext cx="163038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False</a:t>
            </a:r>
            <a:endParaRPr lang="en-US" sz="40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A0C64C-163B-4F44-9748-543DA2C98813}"/>
              </a:ext>
            </a:extLst>
          </p:cNvPr>
          <p:cNvSpPr txBox="1"/>
          <p:nvPr/>
        </p:nvSpPr>
        <p:spPr>
          <a:xfrm rot="10800000" flipV="1">
            <a:off x="10027407" y="5797449"/>
            <a:ext cx="181204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True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873861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7" grpId="0" animBg="1"/>
      <p:bldP spid="9" grpId="0" animBg="1"/>
      <p:bldP spid="11" grpId="0" animBg="1"/>
      <p:bldP spid="5" grpId="0" animBg="1"/>
      <p:bldP spid="6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A9431-3F61-7940-B435-A1E17CF86695}"/>
              </a:ext>
            </a:extLst>
          </p:cNvPr>
          <p:cNvSpPr txBox="1"/>
          <p:nvPr/>
        </p:nvSpPr>
        <p:spPr>
          <a:xfrm>
            <a:off x="799110" y="-1"/>
            <a:ext cx="1059378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DDC0633B-D9ED-0649-87F8-D23CA0AAD84D}"/>
              </a:ext>
            </a:extLst>
          </p:cNvPr>
          <p:cNvSpPr/>
          <p:nvPr/>
        </p:nvSpPr>
        <p:spPr>
          <a:xfrm>
            <a:off x="685427" y="1224643"/>
            <a:ext cx="2602921" cy="2729098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/>
              <a:t>Group</a:t>
            </a:r>
            <a:r>
              <a:rPr lang="en-GB" sz="3200"/>
              <a:t> </a:t>
            </a:r>
            <a:endParaRPr lang="en-US" sz="320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878A9F71-B1DB-9241-B73B-F8271D743905}"/>
              </a:ext>
            </a:extLst>
          </p:cNvPr>
          <p:cNvSpPr/>
          <p:nvPr/>
        </p:nvSpPr>
        <p:spPr>
          <a:xfrm>
            <a:off x="566795" y="3953741"/>
            <a:ext cx="2721553" cy="272909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</a:rPr>
              <a:t>Group 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96286DD8-2F84-534E-8725-3CC3F87C6613}"/>
              </a:ext>
            </a:extLst>
          </p:cNvPr>
          <p:cNvSpPr/>
          <p:nvPr/>
        </p:nvSpPr>
        <p:spPr>
          <a:xfrm>
            <a:off x="3840926" y="1190699"/>
            <a:ext cx="7551964" cy="244928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Write two qualities of a firefighter.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02D7BCDD-3382-4C40-B52C-7596A1C160E2}"/>
              </a:ext>
            </a:extLst>
          </p:cNvPr>
          <p:cNvSpPr/>
          <p:nvPr/>
        </p:nvSpPr>
        <p:spPr>
          <a:xfrm>
            <a:off x="4156740" y="4093647"/>
            <a:ext cx="7551964" cy="2449285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If there is a fire in your house what should you do at first?</a:t>
            </a:r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13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96F78D-226A-B64E-9712-0AE7F508D250}"/>
              </a:ext>
            </a:extLst>
          </p:cNvPr>
          <p:cNvSpPr txBox="1"/>
          <p:nvPr/>
        </p:nvSpPr>
        <p:spPr>
          <a:xfrm>
            <a:off x="3748149" y="9205"/>
            <a:ext cx="84438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751CF-2663-824E-9480-B88C2DAFA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0" y="9206"/>
            <a:ext cx="2865245" cy="2884347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AA91B93E-F4EE-0F41-B4AC-0BB006C4949B}"/>
              </a:ext>
            </a:extLst>
          </p:cNvPr>
          <p:cNvSpPr/>
          <p:nvPr/>
        </p:nvSpPr>
        <p:spPr>
          <a:xfrm>
            <a:off x="2096737" y="2319399"/>
            <a:ext cx="9741478" cy="374815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</a:schemeClr>
                </a:solidFill>
              </a:rPr>
              <a:t>Write a short composition about a job you like.</a:t>
            </a:r>
            <a:endParaRPr lang="en-US" sz="44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3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96001" y="1893693"/>
            <a:ext cx="5196519" cy="3781700"/>
          </a:xfrm>
          <a:prstGeom prst="rect">
            <a:avLst/>
          </a:prstGeom>
          <a:noFill/>
        </p:spPr>
        <p:txBody>
          <a:bodyPr wrap="square" lIns="87523" tIns="43763" rIns="87523" bIns="43763" rtlCol="0">
            <a:spAutoFit/>
          </a:bodyPr>
          <a:lstStyle>
            <a:defPPr>
              <a:defRPr lang="en-US"/>
            </a:defPPr>
            <a:lvl1pPr marL="0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99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398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97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4796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0995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194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3393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592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Sabina Akter Talukder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GB" sz="4000" b="1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Chuta Vakoir</a:t>
            </a:r>
            <a:r>
              <a:rPr lang="en-US" sz="4000" b="1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GB" sz="4000" b="1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Nabigonj, Habiganj </a:t>
            </a:r>
          </a:p>
          <a:p>
            <a:pPr algn="ctr"/>
            <a:r>
              <a:rPr lang="en-GB" sz="4000" b="1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Sylhet.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CF17A2-DAC8-DA4C-A6E6-79A53604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8" y="1320096"/>
            <a:ext cx="5196519" cy="492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5F097-B5D7-2144-8C4C-A498A50B19D4}"/>
              </a:ext>
            </a:extLst>
          </p:cNvPr>
          <p:cNvSpPr txBox="1"/>
          <p:nvPr/>
        </p:nvSpPr>
        <p:spPr>
          <a:xfrm>
            <a:off x="999150" y="0"/>
            <a:ext cx="10018934" cy="961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6108" tIns="38055" rIns="76108" bIns="38055" rtlCol="0">
            <a:spAutoFit/>
          </a:bodyPr>
          <a:lstStyle>
            <a:defPPr>
              <a:defRPr lang="en-US"/>
            </a:defPPr>
            <a:lvl1pPr marL="0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99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398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97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4796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0995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194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3393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592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7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Teacher’s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12984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540F658-7CEF-E446-BD58-3EED5F7E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61" y="296883"/>
            <a:ext cx="4716341" cy="6197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60AA29-BF90-4944-B994-62D53B04102E}"/>
              </a:ext>
            </a:extLst>
          </p:cNvPr>
          <p:cNvSpPr txBox="1"/>
          <p:nvPr/>
        </p:nvSpPr>
        <p:spPr>
          <a:xfrm rot="20720717">
            <a:off x="488455" y="2375065"/>
            <a:ext cx="675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See you again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5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925" y="1947605"/>
            <a:ext cx="8526318" cy="4105914"/>
          </a:xfrm>
          <a:prstGeom prst="rect">
            <a:avLst/>
          </a:prstGeom>
          <a:noFill/>
        </p:spPr>
        <p:txBody>
          <a:bodyPr wrap="square" lIns="104183" tIns="52093" rIns="104183" bIns="52093" rtlCol="0">
            <a:spAutoFit/>
          </a:bodyPr>
          <a:lstStyle>
            <a:defPPr>
              <a:defRPr lang="en-US"/>
            </a:defPPr>
            <a:lvl1pPr marL="0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199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398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97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4796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0995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194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3393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9592" algn="l" defTabSz="952398" rtl="0" eaLnBrk="1" latinLnBrk="0" hangingPunct="1">
              <a:defRPr sz="19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282"/>
            <a:r>
              <a:rPr lang="en-US" sz="5666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 defTabSz="1042282"/>
            <a:r>
              <a:rPr lang="en-US" sz="5083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5083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English</a:t>
            </a:r>
            <a:endParaRPr lang="en-GB" sz="5083" b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2282"/>
            <a:r>
              <a:rPr lang="en-GB" sz="5083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Unit: 9</a:t>
            </a:r>
          </a:p>
          <a:p>
            <a:pPr algn="ctr" defTabSz="1042282"/>
            <a:r>
              <a:rPr lang="en-GB" sz="5083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083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esson:</a:t>
            </a:r>
            <a:r>
              <a:rPr lang="en-GB" sz="5083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1-2</a:t>
            </a:r>
          </a:p>
          <a:p>
            <a:pPr algn="ctr" defTabSz="1042282"/>
            <a:r>
              <a:rPr lang="en-GB" sz="5083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Occupations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4119" y="170089"/>
            <a:ext cx="9772402" cy="1237013"/>
            <a:chOff x="2034243" y="263593"/>
            <a:chExt cx="8148538" cy="1191097"/>
          </a:xfrm>
        </p:grpSpPr>
        <p:grpSp>
          <p:nvGrpSpPr>
            <p:cNvPr id="6" name="Group 5"/>
            <p:cNvGrpSpPr/>
            <p:nvPr/>
          </p:nvGrpSpPr>
          <p:grpSpPr>
            <a:xfrm>
              <a:off x="2034244" y="336337"/>
              <a:ext cx="8100515" cy="1118353"/>
              <a:chOff x="2598430" y="265800"/>
              <a:chExt cx="7559926" cy="111835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598430" y="265800"/>
                <a:ext cx="7559926" cy="84207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6199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2398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28597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04796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80995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57194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33393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09592" algn="l" defTabSz="952398" rtl="0" eaLnBrk="1" latinLnBrk="0" hangingPunct="1">
                  <a:defRPr sz="1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042282"/>
                <a:r>
                  <a:rPr lang="en-US" sz="5083" b="1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Niew CroMagnon Wide" pitchFamily="2" charset="0"/>
                    <a:cs typeface="NikoshBAN" panose="02000000000000000000" pitchFamily="2" charset="0"/>
                  </a:rPr>
                  <a:t>Lesson Identity.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819400" y="1295400"/>
                <a:ext cx="69342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819400" y="1384153"/>
                <a:ext cx="6934200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lowchart: Alternate Process 6"/>
            <p:cNvSpPr/>
            <p:nvPr/>
          </p:nvSpPr>
          <p:spPr>
            <a:xfrm>
              <a:off x="2034243" y="263593"/>
              <a:ext cx="8148538" cy="1003153"/>
            </a:xfrm>
            <a:prstGeom prst="flowChartAlternateProcess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6199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2398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28597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04796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0995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57194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33393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09592" algn="l" defTabSz="952398" rtl="0" eaLnBrk="1" latinLnBrk="0" hangingPunct="1">
                <a:defRPr sz="1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42282"/>
              <a:endParaRPr lang="en-US" sz="20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2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C50CBDB-4A32-4623-98CA-DDB3CA3C27CD}"/>
              </a:ext>
            </a:extLst>
          </p:cNvPr>
          <p:cNvSpPr txBox="1"/>
          <p:nvPr/>
        </p:nvSpPr>
        <p:spPr>
          <a:xfrm>
            <a:off x="131124" y="927174"/>
            <a:ext cx="12060876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1.3.1. Recognize which words in a sentence are stressed.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3.3.1. Understand questions about objects around them.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3.4.1. Understand statements made by the teacher and students.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Say words , phrases and sentence with proper sounds and stress.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1.1.2. Say sentence with proper intonation.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1.5.1. Read words , phrases and sentences in the text with proper  pronunciation, stress and intonation.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1.6.1. Recognize and read statements commands , greetings , questions and answers.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436" y="0"/>
            <a:ext cx="932212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13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2997DC-4038-1646-BD87-1B17683AE05B}"/>
              </a:ext>
            </a:extLst>
          </p:cNvPr>
          <p:cNvSpPr txBox="1"/>
          <p:nvPr/>
        </p:nvSpPr>
        <p:spPr>
          <a:xfrm>
            <a:off x="1020536" y="328799"/>
            <a:ext cx="1061357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chemeClr val="accent6">
                    <a:lumMod val="75000"/>
                  </a:schemeClr>
                </a:solidFill>
              </a:rPr>
              <a:t>TODAY’S TOPIC</a:t>
            </a:r>
            <a:endParaRPr lang="en-US" sz="48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6ACF6-EECA-0E4D-9B6C-39078F33F390}"/>
              </a:ext>
            </a:extLst>
          </p:cNvPr>
          <p:cNvSpPr txBox="1"/>
          <p:nvPr/>
        </p:nvSpPr>
        <p:spPr>
          <a:xfrm>
            <a:off x="634957" y="3798619"/>
            <a:ext cx="4449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endParaRPr lang="en-US" sz="6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92CF64-E1B2-AE4D-A7A1-9AE20A40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06" y="1453845"/>
            <a:ext cx="7671040" cy="461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385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49956"/>
          <a:stretch/>
        </p:blipFill>
        <p:spPr bwMode="auto">
          <a:xfrm>
            <a:off x="4244075" y="2293"/>
            <a:ext cx="7943844" cy="48962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818" y="2084341"/>
            <a:ext cx="3452078" cy="378565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Which occupation would you like to take up? </a:t>
            </a:r>
            <a:endParaRPr lang="en-GB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974CF6D-EC2D-DE46-8ACE-E980F322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1" y="1217220"/>
            <a:ext cx="6494318" cy="517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25622E4-7152-B244-A01F-166C4824E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9431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4EF1F6-9A5C-C346-B0E4-CAEC76091A93}"/>
              </a:ext>
            </a:extLst>
          </p:cNvPr>
          <p:cNvSpPr txBox="1"/>
          <p:nvPr/>
        </p:nvSpPr>
        <p:spPr>
          <a:xfrm>
            <a:off x="3132166" y="197607"/>
            <a:ext cx="668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 loud reading</a:t>
            </a:r>
            <a:endParaRPr lang="en-US" sz="4800" b="1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7C379-422B-CD49-AC65-3AE82074A9CF}"/>
              </a:ext>
            </a:extLst>
          </p:cNvPr>
          <p:cNvSpPr txBox="1"/>
          <p:nvPr/>
        </p:nvSpPr>
        <p:spPr>
          <a:xfrm>
            <a:off x="3132166" y="2721114"/>
            <a:ext cx="295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Occupations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83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08174" y="814409"/>
            <a:ext cx="38550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woman who takes care of sick people.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4453" y="2226982"/>
            <a:ext cx="379441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person who grows crops.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1" y="3947916"/>
            <a:ext cx="38100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person who teaches students.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8787" y="5596354"/>
            <a:ext cx="380999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person who puts out fire.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971799" y="30778"/>
            <a:ext cx="922020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these pictures and think about them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931140"/>
            <a:ext cx="1219200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Nurse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938" y="2554921"/>
            <a:ext cx="1402775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Farmer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0527" y="4244522"/>
            <a:ext cx="1981200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Teacher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6059" y="5642692"/>
            <a:ext cx="1981201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Firefighter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204" y="16740"/>
            <a:ext cx="2753591" cy="182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218208" y="1828800"/>
            <a:ext cx="2753591" cy="1600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147203" y="3494782"/>
            <a:ext cx="2753591" cy="1676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93762" y="5125167"/>
            <a:ext cx="2753591" cy="17912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35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A22F8E-E400-5545-8FF6-047A6CB3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7" y="1040437"/>
            <a:ext cx="9054935" cy="5483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CFDA5-B242-7048-B545-5DCE5FEC1183}"/>
              </a:ext>
            </a:extLst>
          </p:cNvPr>
          <p:cNvSpPr txBox="1"/>
          <p:nvPr/>
        </p:nvSpPr>
        <p:spPr>
          <a:xfrm rot="12911199" flipV="1">
            <a:off x="7050189" y="1462295"/>
            <a:ext cx="633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0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sabinatuba121@gmail.com</dc:creator>
  <cp:lastModifiedBy>sabinatuba121@gmail.com</cp:lastModifiedBy>
  <cp:revision>25</cp:revision>
  <dcterms:created xsi:type="dcterms:W3CDTF">2021-07-25T03:55:30Z</dcterms:created>
  <dcterms:modified xsi:type="dcterms:W3CDTF">2021-07-25T13:38:16Z</dcterms:modified>
</cp:coreProperties>
</file>