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67" r:id="rId15"/>
    <p:sldId id="271" r:id="rId16"/>
    <p:sldId id="270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741" autoAdjust="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22523-AE1D-4D0B-9481-E2501F29A64C}" type="datetimeFigureOut">
              <a:rPr lang="en-US" smtClean="0"/>
              <a:t>7/25/2021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305C8-827A-43CC-A3D0-E559EA064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9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305C8-827A-43CC-A3D0-E559EA0640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89F5-2A48-4711-A769-E8731EF4AE57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0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055D8-755C-4A60-BF03-9B1FAF79AC38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9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F0511-6019-42F7-83D2-2C509867AE1F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6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3029D-AD9C-40B8-B573-560B0EB1E504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9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97B17-DC0A-49CA-A118-A6BB1A020CE4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97D5-FB02-4A9B-9E41-8203B10DF448}" type="datetime1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7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C7ECE-A28B-49EC-ACDE-094393633697}" type="datetime1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3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92BCE-ED89-4477-804E-15A072356DF5}" type="datetime1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8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EDB9B-D652-45C0-A7FE-56C2906DDE18}" type="datetime1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7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5A52-B7B4-4216-824B-0A54C6331E5C}" type="datetime1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4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10597-AF26-4721-9D64-F08C8464BE4D}" type="datetime1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8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61173-E621-44A4-BD34-F4106C686693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8A14-9276-4C80-BFFB-462F37E6FC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8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7" Type="http://schemas.openxmlformats.org/officeDocument/2006/relationships/image" Target="../media/image3.jpe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g"/><Relationship Id="rId5" Type="http://schemas.openxmlformats.org/officeDocument/2006/relationships/image" Target="../media/image32.jpg"/><Relationship Id="rId4" Type="http://schemas.openxmlformats.org/officeDocument/2006/relationships/image" Target="../media/image3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g"/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jpg"/><Relationship Id="rId5" Type="http://schemas.openxmlformats.org/officeDocument/2006/relationships/image" Target="../media/image22.jpg"/><Relationship Id="rId4" Type="http://schemas.openxmlformats.org/officeDocument/2006/relationships/image" Target="../media/image41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g"/><Relationship Id="rId4" Type="http://schemas.openxmlformats.org/officeDocument/2006/relationships/image" Target="../media/image44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24.jpg"/><Relationship Id="rId7" Type="http://schemas.openxmlformats.org/officeDocument/2006/relationships/image" Target="../media/image28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141668"/>
            <a:ext cx="11809927" cy="65784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783C1-D0DC-4D72-8FBF-6D61DBA2514A}" type="datetime1">
              <a:rPr lang="en-US" smtClean="0"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924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64" y="1029102"/>
            <a:ext cx="3587705" cy="2152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92" y="4082038"/>
            <a:ext cx="3531482" cy="21262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467" y="1029102"/>
            <a:ext cx="3986590" cy="21526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355" y="1029102"/>
            <a:ext cx="3303031" cy="2152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467" y="4082532"/>
            <a:ext cx="3986590" cy="21124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76518" y="128296"/>
            <a:ext cx="10482214" cy="695952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দেখতে পাচ্ছ? 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4464" y="3386579"/>
            <a:ext cx="3439067" cy="619394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থৈ থৈ পানি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1656" y="6240782"/>
            <a:ext cx="2730321" cy="619394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ব্যাঙ ডাকে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94601" y="3322432"/>
            <a:ext cx="2730321" cy="619394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পিঠা উৎসব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56047" y="3258285"/>
            <a:ext cx="2730321" cy="619394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38234" y="6240782"/>
            <a:ext cx="2730321" cy="619394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লিচু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EB54C-CED3-467E-A3F3-996E10BF41D6}" type="datetime1">
              <a:rPr lang="en-US" smtClean="0"/>
              <a:t>7/25/2021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dirty="0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79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" y="411393"/>
            <a:ext cx="5035640" cy="62595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350" y="399245"/>
            <a:ext cx="6283817" cy="62838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224B-FCE6-4F37-B146-57BF23AC4AE5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67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645" y="193183"/>
            <a:ext cx="9401577" cy="648200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CD7B1-5724-4398-88BC-EFD3CA9FEBF5}" type="datetime1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06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262" y="1365161"/>
            <a:ext cx="5872766" cy="53908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3376246" y="168812"/>
            <a:ext cx="4839286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DD85A-F935-49D2-B2E9-D29D5BDB3C04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3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1346043"/>
            <a:ext cx="3364270" cy="47526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32" y="1346043"/>
            <a:ext cx="6510450" cy="47526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3108960" y="211015"/>
            <a:ext cx="6330462" cy="914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শিক্ষকের আদর্শ পাঠ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2082D-BF09-4032-AC69-D7576BAF2416}" type="datetime1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8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354" y="168812"/>
            <a:ext cx="10958732" cy="10550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শদগুলো পাঠ থেকে খুঁজে বের করি।অর্থ বলি।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1354" y="1531033"/>
            <a:ext cx="2700997" cy="10550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1354" y="2893254"/>
            <a:ext cx="2700997" cy="10550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সন্ধ্যা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354" y="4255475"/>
            <a:ext cx="2700997" cy="10550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ন্ন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1354" y="5617696"/>
            <a:ext cx="2700997" cy="10550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উৎসব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73664" y="1531033"/>
            <a:ext cx="3008140" cy="10550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শোভা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73664" y="2853394"/>
            <a:ext cx="3008140" cy="10550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 ও রাতের মিল হয় যে সময়ে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73664" y="4180439"/>
            <a:ext cx="3008140" cy="10550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ধান থেকে তৈরি পিঠা-পায়েস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73663" y="5617695"/>
            <a:ext cx="3036276" cy="10550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আনন্দের অনুষ্ঠান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907" y="1292460"/>
            <a:ext cx="1909910" cy="12158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907" y="2637513"/>
            <a:ext cx="1909910" cy="1270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419" y="5513361"/>
            <a:ext cx="1928602" cy="126374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941" y="4031817"/>
            <a:ext cx="1945316" cy="1352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F4D28-E13C-4AEF-B58D-CB5182385CBA}" type="datetime1">
              <a:rPr lang="en-US" smtClean="0"/>
              <a:t>7/25/2021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0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01" y="218941"/>
            <a:ext cx="9015211" cy="645231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E1D7-C307-4ACB-B6F8-7C321A8F05F3}" type="datetime1">
              <a:rPr lang="en-US" smtClean="0"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365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57" y="196948"/>
            <a:ext cx="11648049" cy="90033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কোন মাস নিয়ে কোন ঋতু হয় তা ফাঁকা জায়গায় লিখ।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090733"/>
              </p:ext>
            </p:extLst>
          </p:nvPr>
        </p:nvGraphicFramePr>
        <p:xfrm>
          <a:off x="323556" y="1097283"/>
          <a:ext cx="11648050" cy="57607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824025"/>
                <a:gridCol w="5824025"/>
              </a:tblGrid>
              <a:tr h="840753">
                <a:tc>
                  <a:txBody>
                    <a:bodyPr/>
                    <a:lstStyle/>
                    <a:p>
                      <a:pPr algn="ctr"/>
                      <a:r>
                        <a:rPr lang="bn-IN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ঋতু</a:t>
                      </a:r>
                      <a:r>
                        <a:rPr lang="bn-IN" sz="4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মাস 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840753">
                <a:tc>
                  <a:txBody>
                    <a:bodyPr/>
                    <a:lstStyle/>
                    <a:p>
                      <a:pPr algn="ctr"/>
                      <a:r>
                        <a:rPr lang="bn-IN" sz="4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গ্রীষ্ম</a:t>
                      </a:r>
                      <a:r>
                        <a:rPr lang="bn-IN" sz="48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0753">
                <a:tc>
                  <a:txBody>
                    <a:bodyPr/>
                    <a:lstStyle/>
                    <a:p>
                      <a:pPr algn="ctr"/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বর্ষা</a:t>
                      </a:r>
                      <a:r>
                        <a:rPr lang="bn-IN" sz="4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0753">
                <a:tc>
                  <a:txBody>
                    <a:bodyPr/>
                    <a:lstStyle/>
                    <a:p>
                      <a:pPr algn="ctr"/>
                      <a:r>
                        <a:rPr lang="bn-IN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শরত</a:t>
                      </a:r>
                      <a:r>
                        <a:rPr lang="bn-IN" sz="4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40753">
                <a:tc>
                  <a:txBody>
                    <a:bodyPr/>
                    <a:lstStyle/>
                    <a:p>
                      <a:pPr algn="ctr"/>
                      <a:r>
                        <a:rPr lang="bn-IN" sz="4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হেমন্ত </a:t>
                      </a:r>
                      <a:endParaRPr lang="en-US" sz="4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8475">
                <a:tc>
                  <a:txBody>
                    <a:bodyPr/>
                    <a:lstStyle/>
                    <a:p>
                      <a:pPr algn="ctr"/>
                      <a:r>
                        <a:rPr lang="bn-IN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শীত</a:t>
                      </a:r>
                      <a:r>
                        <a:rPr lang="bn-IN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8475">
                <a:tc>
                  <a:txBody>
                    <a:bodyPr/>
                    <a:lstStyle/>
                    <a:p>
                      <a:pPr algn="ctr"/>
                      <a:r>
                        <a:rPr lang="bn-IN" sz="4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বসন্ত 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E2BE6-92AF-46AA-8DFB-3EC327F79994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690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421" y="126609"/>
            <a:ext cx="11786381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বাম পাশের ছবির সাথে ঠিক বাক্যের সাথে দাগ টেনে মিলাই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76757" y="1376289"/>
            <a:ext cx="5205046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শিউলি ফুল ফুটে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76757" y="2698541"/>
            <a:ext cx="5205046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নবান্ন উৎসব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76757" y="4020793"/>
            <a:ext cx="5205046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কোকিলের কুহু ডাক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76757" y="5343045"/>
            <a:ext cx="5205046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ঝম ঝম করে বৃষ্টি নামে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" y="5162843"/>
            <a:ext cx="2018882" cy="15075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" y="3770141"/>
            <a:ext cx="2018882" cy="13356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" y="2504049"/>
            <a:ext cx="2029741" cy="11510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" y="1125779"/>
            <a:ext cx="2029741" cy="12748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14A1-B770-4303-90EF-A59E290A757C}" type="datetime1">
              <a:rPr lang="en-US" smtClean="0"/>
              <a:t>7/25/2021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402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4.44444E-6 L 0.27565 0.40162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76" y="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59259E-6 L 0.30104 0.4291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52" y="21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7.40741E-7 L 0.31524 -0.35162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55" y="-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48148E-6 L 0.34531 -0.3888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66" y="-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30991" y="239151"/>
            <a:ext cx="3798277" cy="10550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678" y="2529840"/>
            <a:ext cx="12051322" cy="43281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আমদের দেশে ঋতু কয়টি?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কয়দিনে এক সপ্তাহ হয়?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বাতাস ভরপুর থাকে কোন কোন ফুলের গন্ধে?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নদীর ধারে কিসের দোলা লাগে? </a:t>
            </a:r>
          </a:p>
          <a:p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ঋতুর রাজা বলা হয় কোন ঋতুকে?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188" y="222665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0194-7B58-49B6-BC9D-C019C0215223}" type="datetime1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96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92" y="2403251"/>
            <a:ext cx="6051260" cy="445474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0" y="2403251"/>
            <a:ext cx="5924282" cy="445474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</a:t>
            </a:r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</a:p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০১৭৮৬৪৯৮৯২২ 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109" y="106628"/>
            <a:ext cx="2568389" cy="21886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7784-A7BD-4888-BEB9-ADDC991B7860}" type="datetime1">
              <a:rPr lang="en-US" smtClean="0"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043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1329" y="281354"/>
            <a:ext cx="3756074" cy="8862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09666"/>
            <a:ext cx="12192000" cy="394833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প্রিয় ঋতু সম্পর্কে তিনটি বাক্য খাতায় লিখ।</a:t>
            </a:r>
          </a:p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---------------------------------------------------------------------------------------------------------------------------------------------------------------------------------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5" y="281353"/>
            <a:ext cx="3190352" cy="17865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8731" y="281353"/>
            <a:ext cx="3094746" cy="237744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97F4-6FE1-4445-BCFE-C5765540CE0E}" type="datetime1">
              <a:rPr lang="en-US" smtClean="0"/>
              <a:t>7/25/2021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3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>
                  <a:solidFill>
                    <a:srgbClr val="00B0F0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dirty="0">
              <a:ln>
                <a:solidFill>
                  <a:srgbClr val="00B0F0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16" y="1900310"/>
            <a:ext cx="3908547" cy="39085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3123A-DA04-4B87-BCE2-123123CDB9A1}" type="datetime1">
              <a:rPr lang="en-US" smtClean="0"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539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2" y="1622738"/>
            <a:ext cx="6851561" cy="39336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0805" y="1622738"/>
            <a:ext cx="4850015" cy="39336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004552" y="270456"/>
            <a:ext cx="9362941" cy="75985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55335" y="5883498"/>
            <a:ext cx="3760632" cy="759854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সবুজ মাঠ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4DF4-C421-40F9-A1AC-CD57C3F45412}" type="datetime1">
              <a:rPr lang="en-US" smtClean="0"/>
              <a:t>7/25/2021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941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7" y="2149424"/>
            <a:ext cx="5550793" cy="324547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753" y="2149424"/>
            <a:ext cx="6172378" cy="32454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1081825" y="309093"/>
            <a:ext cx="9594761" cy="8500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1825" y="5615189"/>
            <a:ext cx="10264462" cy="114621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আকাশে সাদা মেঘ আর চাঁদের আলো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74FA8-4678-4F0F-8581-9653134E924C}" type="datetime1">
              <a:rPr lang="en-US" smtClean="0"/>
              <a:t>7/25/2021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27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" y="2189408"/>
            <a:ext cx="5412615" cy="35478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705" y="2189408"/>
            <a:ext cx="6349310" cy="354782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927279" y="502276"/>
            <a:ext cx="9955369" cy="82424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দেখে নাম বল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84868" y="5896378"/>
            <a:ext cx="6297769" cy="82424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ছয় ঋতু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7CA0-1626-4CEF-9EA2-194B2FB716BC}" type="datetime1">
              <a:rPr lang="en-US" smtClean="0"/>
              <a:t>7/25/2021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657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390" y="1759711"/>
            <a:ext cx="3354209" cy="35618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806" y="1759711"/>
            <a:ext cx="3756407" cy="35618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" y="1759713"/>
            <a:ext cx="4636395" cy="35618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223493" y="515155"/>
            <a:ext cx="9903853" cy="90152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ঋতুর নাম বল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23492" y="5664558"/>
            <a:ext cx="9903853" cy="90152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গ্রীষ্ম,বর্ষা ও শরত </a:t>
            </a:r>
            <a:r>
              <a:rPr lang="bn-IN" dirty="0" smtClean="0"/>
              <a:t>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DD9AB-7496-4F3B-8DA9-BD8E07246767}" type="datetime1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96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1828800"/>
            <a:ext cx="4073212" cy="34288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146" y="1828800"/>
            <a:ext cx="3791792" cy="34288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962" y="1828800"/>
            <a:ext cx="3837370" cy="34288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365161" y="759854"/>
            <a:ext cx="8873543" cy="92727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কোন কোন ঋতু নাম বল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14411" y="5613043"/>
            <a:ext cx="6555347" cy="927278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হেমন্ত,শীত ও বসন্ত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23A2-CC05-419E-A171-F5BCF188612C}" type="datetime1">
              <a:rPr lang="en-US" smtClean="0"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0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6" y="2258095"/>
            <a:ext cx="5190187" cy="34698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763" y="2258095"/>
            <a:ext cx="6640893" cy="346980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Rectangle 1"/>
          <p:cNvSpPr/>
          <p:nvPr/>
        </p:nvSpPr>
        <p:spPr>
          <a:xfrm>
            <a:off x="1493949" y="579549"/>
            <a:ext cx="9530366" cy="86288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কী কী দেখতে পাচ্ছ?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8963" y="5870619"/>
            <a:ext cx="5447764" cy="86288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নবান্ন উৎসব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C380-3443-49DD-AB02-FBEB58C32BA8}" type="datetime1">
              <a:rPr lang="en-US" smtClean="0"/>
              <a:t>7/25/2021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81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5" y="4207367"/>
            <a:ext cx="2857500" cy="165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571" y="4207367"/>
            <a:ext cx="2759566" cy="165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406" y="985032"/>
            <a:ext cx="2486025" cy="18430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410" y="985031"/>
            <a:ext cx="2762250" cy="18430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5" y="985031"/>
            <a:ext cx="2466975" cy="18478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93" y="4207367"/>
            <a:ext cx="2762250" cy="1657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44699" y="3000777"/>
            <a:ext cx="2228045" cy="669702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কদমফুল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70407" y="3000777"/>
            <a:ext cx="2624136" cy="669702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শিউলিফুল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41411" y="3000777"/>
            <a:ext cx="2840726" cy="669702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কৃষ্ণচূড়া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695" y="6066754"/>
            <a:ext cx="2228045" cy="669702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কেয়াফুল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7582701" y="9132731"/>
            <a:ext cx="2228045" cy="669702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170406" y="6137367"/>
            <a:ext cx="2624137" cy="669702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কাশফুল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15757" y="6207980"/>
            <a:ext cx="2566380" cy="669702"/>
          </a:xfrm>
          <a:prstGeom prst="rect">
            <a:avLst/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কোকিল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C6264-F161-4907-AFD5-B8AD3AA950CA}" type="datetime1">
              <a:rPr lang="en-US" smtClean="0"/>
              <a:t>7/25/2021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dirty="0" smtClean="0"/>
              <a:t>মোঃ আবুল কাশেম সহকারী শিক্ষক লাকেশ্বর দাখিল মাদ্রাসা ছাতক সুনামগঞ্জ ২৪/০৭/২০২১ইং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19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468</Words>
  <Application>Microsoft Office PowerPoint</Application>
  <PresentationFormat>Widescreen</PresentationFormat>
  <Paragraphs>107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19</cp:revision>
  <dcterms:created xsi:type="dcterms:W3CDTF">2021-02-27T16:09:13Z</dcterms:created>
  <dcterms:modified xsi:type="dcterms:W3CDTF">2021-07-25T07:39:50Z</dcterms:modified>
</cp:coreProperties>
</file>