
<file path=[Content_Types].xml><?xml version="1.0" encoding="utf-8"?>
<Types xmlns="http://schemas.openxmlformats.org/package/2006/content-types">
  <Default Extension="gif" ContentType="image/gi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723" autoAdjust="0"/>
    <p:restoredTop sz="94660"/>
  </p:normalViewPr>
  <p:slideViewPr>
    <p:cSldViewPr>
      <p:cViewPr varScale="1">
        <p:scale>
          <a:sx n="65" d="100"/>
          <a:sy n="65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42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449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32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960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3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2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756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962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379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388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373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BAAC8B9-51E3-4E23-A201-A6B10AF6D9D1}" type="datetimeFigureOut">
              <a:rPr lang="en-IN" smtClean="0"/>
              <a:pPr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212D503E-A08B-4FC9-9E52-4E3FF27D2F1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8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Aphareus_furca" TargetMode="External"/><Relationship Id="rId13" Type="http://schemas.openxmlformats.org/officeDocument/2006/relationships/image" Target="../media/image6.jpe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hyperlink" Target="https://pngimg.com/download/778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jpeg"/><Relationship Id="rId10" Type="http://schemas.openxmlformats.org/officeDocument/2006/relationships/hyperlink" Target="https://pixabay.com/en/sparrows-two-birds-pair-plumage-2763553/" TargetMode="External"/><Relationship Id="rId4" Type="http://schemas.openxmlformats.org/officeDocument/2006/relationships/image" Target="../media/image10.jpeg"/><Relationship Id="rId9" Type="http://schemas.openxmlformats.org/officeDocument/2006/relationships/image" Target="../media/image14.jpeg"/><Relationship Id="rId1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"/><Relationship Id="rId3" Type="http://schemas.openxmlformats.org/officeDocument/2006/relationships/hyperlink" Target="https://en.wikipedia.org/wiki/Aphareus_furca" TargetMode="External"/><Relationship Id="rId7" Type="http://schemas.openxmlformats.org/officeDocument/2006/relationships/hyperlink" Target="https://pngimg.com/download/778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pixabay.com/en/sparrows-two-birds-pair-plumage-2763553/" TargetMode="External"/><Relationship Id="rId4" Type="http://schemas.openxmlformats.org/officeDocument/2006/relationships/image" Target="../media/image14.jpeg"/><Relationship Id="rId9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treathambrixtonchess.blogspot.com/2008_07_01_archive.html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hareus_furca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arrows-two-birds-pair-plumage-276355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77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7A0585D-836E-440E-8E05-F4863843A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0"/>
            <a:ext cx="9144000" cy="696011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9AE33B7-E7C9-498B-8430-193FE510DD8D}"/>
              </a:ext>
            </a:extLst>
          </p:cNvPr>
          <p:cNvSpPr/>
          <p:nvPr/>
        </p:nvSpPr>
        <p:spPr>
          <a:xfrm>
            <a:off x="1628274" y="1905000"/>
            <a:ext cx="5943600" cy="4648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Narkisim" pitchFamily="34" charset="-79"/>
              </a:rPr>
              <a:t>Good Morning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0" t="41469" r="41993" b="18254"/>
          <a:stretch/>
        </p:blipFill>
        <p:spPr bwMode="auto">
          <a:xfrm>
            <a:off x="1062367" y="2276872"/>
            <a:ext cx="6912768" cy="373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151" y="548680"/>
            <a:ext cx="7315200" cy="1077218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Now open your book, page no 24 and look at activity a. </a:t>
            </a:r>
          </a:p>
        </p:txBody>
      </p:sp>
    </p:spTree>
    <p:extLst>
      <p:ext uri="{BB962C8B-B14F-4D97-AF65-F5344CB8AC3E}">
        <p14:creationId xmlns:p14="http://schemas.microsoft.com/office/powerpoint/2010/main" val="1055766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04664"/>
            <a:ext cx="7848872" cy="64633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Match the numbers with the pictures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r="26557"/>
          <a:stretch/>
        </p:blipFill>
        <p:spPr>
          <a:xfrm>
            <a:off x="1103183" y="2139961"/>
            <a:ext cx="720080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2" r="14445"/>
          <a:stretch/>
        </p:blipFill>
        <p:spPr>
          <a:xfrm>
            <a:off x="1249761" y="1412776"/>
            <a:ext cx="543695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6" t="16259" r="24825" b="12762"/>
          <a:stretch/>
        </p:blipFill>
        <p:spPr>
          <a:xfrm>
            <a:off x="1226811" y="3429000"/>
            <a:ext cx="512617" cy="864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918" y="4437768"/>
            <a:ext cx="648072" cy="792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85" y="5517231"/>
            <a:ext cx="550538" cy="790721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842223" y="1974420"/>
            <a:ext cx="4471613" cy="258581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  <a:stCxn id="8" idx="3"/>
          </p:cNvCxnSpPr>
          <p:nvPr/>
        </p:nvCxnSpPr>
        <p:spPr>
          <a:xfrm flipV="1">
            <a:off x="1842223" y="3739144"/>
            <a:ext cx="4471613" cy="21734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3"/>
          </p:cNvCxnSpPr>
          <p:nvPr/>
        </p:nvCxnSpPr>
        <p:spPr>
          <a:xfrm flipV="1">
            <a:off x="1890990" y="2716026"/>
            <a:ext cx="4675643" cy="211778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1850587" y="1628800"/>
            <a:ext cx="4520380" cy="228524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711297" y="2852936"/>
            <a:ext cx="4798961" cy="276741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05306" y="5912592"/>
            <a:ext cx="1143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WCW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8153226-79E0-4027-AB75-B553B34EEC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978637" y="5364909"/>
            <a:ext cx="1431260" cy="9398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92B5C7-4EF4-4402-89F8-E726250FBB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702674" y="2067230"/>
            <a:ext cx="1633871" cy="8986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FC161CC-444A-4B15-B552-6735D8E355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6864374" y="4345802"/>
            <a:ext cx="1138217" cy="85100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20E784A-AFC0-4B19-B2F7-79BA605099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88" y="1068225"/>
            <a:ext cx="1675568" cy="9372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2A29E7C-AE3E-473C-B181-A85601B3D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242" y="3092736"/>
            <a:ext cx="1816608" cy="10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457" y="548679"/>
            <a:ext cx="7776864" cy="1077218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Fill in  the gaps with numbers after count the pictures</a:t>
            </a:r>
            <a:endParaRPr lang="en-I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10942" y="3198167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3745" y="3264925"/>
            <a:ext cx="610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37927" y="5184679"/>
            <a:ext cx="468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3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7823" y="3197245"/>
            <a:ext cx="452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2</a:t>
            </a:r>
            <a:endParaRPr lang="en-IN" sz="36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77218" y="5317059"/>
            <a:ext cx="24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</a:t>
            </a:r>
            <a:endParaRPr lang="en-IN" sz="3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65598" y="5901834"/>
            <a:ext cx="1143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3608" y="3335744"/>
            <a:ext cx="1152128" cy="369332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5" name="TextBox 24"/>
          <p:cNvSpPr txBox="1"/>
          <p:nvPr/>
        </p:nvSpPr>
        <p:spPr>
          <a:xfrm>
            <a:off x="3171953" y="3335744"/>
            <a:ext cx="915781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6" name="TextBox 25"/>
          <p:cNvSpPr txBox="1"/>
          <p:nvPr/>
        </p:nvSpPr>
        <p:spPr>
          <a:xfrm>
            <a:off x="6098337" y="3335744"/>
            <a:ext cx="751968" cy="36933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7" name="TextBox 26"/>
          <p:cNvSpPr txBox="1"/>
          <p:nvPr/>
        </p:nvSpPr>
        <p:spPr>
          <a:xfrm>
            <a:off x="2774845" y="5317059"/>
            <a:ext cx="852020" cy="36933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5436096" y="5424780"/>
            <a:ext cx="1356745" cy="36933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82D87E6-AECE-45D8-8F59-DF2519318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59727" y="4154974"/>
            <a:ext cx="1431260" cy="9398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994F23-34FF-4389-AF0A-910ACD77CA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17274" y="2125717"/>
            <a:ext cx="1633871" cy="8986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0A54DD3-28F8-46B0-9D29-807B2F100F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68570" y="4198386"/>
            <a:ext cx="1138217" cy="851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58E659E-7D16-4CE5-B6D2-FB54F0D3BF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55" y="1999360"/>
            <a:ext cx="1675568" cy="9372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1B60885-FC69-4154-8F23-997F3F1295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81" y="2031664"/>
            <a:ext cx="1816608" cy="10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689" y="476672"/>
            <a:ext cx="7492621" cy="70788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cs typeface="NikoshBAN" panose="02000000000000000000" pitchFamily="2" charset="0"/>
              </a:rPr>
              <a:t>Read loudly the numbers below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92644"/>
            <a:ext cx="197850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89" y="2192644"/>
            <a:ext cx="783531" cy="1431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204864"/>
            <a:ext cx="1138436" cy="144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86" y="4351680"/>
            <a:ext cx="805779" cy="1364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520" y="4094313"/>
            <a:ext cx="1656184" cy="18789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65598" y="5901834"/>
            <a:ext cx="1143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IW</a:t>
            </a:r>
          </a:p>
        </p:txBody>
      </p:sp>
    </p:spTree>
    <p:extLst>
      <p:ext uri="{BB962C8B-B14F-4D97-AF65-F5344CB8AC3E}">
        <p14:creationId xmlns:p14="http://schemas.microsoft.com/office/powerpoint/2010/main" val="10360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1730" y="379983"/>
            <a:ext cx="424445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9662" y="4125028"/>
            <a:ext cx="5760640" cy="175432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Read the cardinal numbers from 1-5</a:t>
            </a:r>
            <a:endParaRPr lang="en-IN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28447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1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598572"/>
            <a:ext cx="4244454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cs typeface="NikoshBAN" panose="02000000000000000000" pitchFamily="2" charset="0"/>
              </a:rPr>
              <a:t>Evaluation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700" y="2132856"/>
            <a:ext cx="5400600" cy="212365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Write the numbers in your exercise book from 1-5</a:t>
            </a:r>
            <a:endParaRPr lang="en-IN" sz="4400" dirty="0"/>
          </a:p>
        </p:txBody>
      </p:sp>
    </p:spTree>
    <p:extLst>
      <p:ext uri="{BB962C8B-B14F-4D97-AF65-F5344CB8AC3E}">
        <p14:creationId xmlns:p14="http://schemas.microsoft.com/office/powerpoint/2010/main" val="15697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469058"/>
            <a:ext cx="4392488" cy="1015663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Home Task</a:t>
            </a:r>
            <a:endParaRPr lang="en-IN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2276872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Write the numbers at home as your home task from 1-5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9729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D676BE-BCD1-4D15-A7A7-FE37F2940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71600" y="601006"/>
            <a:ext cx="6629400" cy="562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676400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Masuma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Kishor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Mojlish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Govt. Primary School</a:t>
            </a:r>
          </a:p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Barishal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sador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rgbClr val="7030A0"/>
                </a:solidFill>
              </a:rPr>
              <a:t>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56720" y="1844824"/>
            <a:ext cx="36004" cy="381642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11854" y="1104853"/>
            <a:ext cx="1" cy="5165563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52957" y="1844824"/>
            <a:ext cx="47035" cy="381642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716016" y="1517809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 : One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Subject : English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Unit:12</a:t>
            </a:r>
          </a:p>
          <a:p>
            <a:pPr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Lesson:Numbers1-3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Page:24</a:t>
            </a:r>
          </a:p>
          <a:p>
            <a:pPr algn="ctr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Time: 40 minutes</a:t>
            </a:r>
          </a:p>
          <a:p>
            <a:pPr algn="ctr"/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7472" y="476672"/>
            <a:ext cx="2880320" cy="52322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cs typeface="NikoshBAN" panose="02000000000000000000" pitchFamily="2" charset="0"/>
              </a:rPr>
              <a:t>Presented by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540072"/>
            <a:ext cx="2952328" cy="5847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NikoshBAN" panose="02000000000000000000" pitchFamily="2" charset="0"/>
              </a:rPr>
              <a:t>Lesson Identity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4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3688" y="533400"/>
            <a:ext cx="5256584" cy="646331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cs typeface="NikoshBAN" panose="02000000000000000000" pitchFamily="2" charset="0"/>
              </a:rPr>
              <a:t>Let’s see a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07904" y="1399307"/>
            <a:ext cx="5112568" cy="120032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What can you see in the picture?</a:t>
            </a:r>
            <a:endParaRPr lang="en-IN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52120" y="1941361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 fish</a:t>
            </a:r>
            <a:endParaRPr lang="en-I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2924944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1) How many fish? </a:t>
            </a:r>
          </a:p>
          <a:p>
            <a:r>
              <a:rPr lang="en-US" sz="3600" dirty="0"/>
              <a:t>    </a:t>
            </a:r>
            <a:r>
              <a:rPr lang="en-US" sz="3600" dirty="0" err="1"/>
              <a:t>Ans</a:t>
            </a:r>
            <a:r>
              <a:rPr lang="en-US" sz="3600" dirty="0"/>
              <a:t>: 1</a:t>
            </a:r>
          </a:p>
          <a:p>
            <a:r>
              <a:rPr lang="en-US" sz="3600" dirty="0"/>
              <a:t>2) What is 1?</a:t>
            </a:r>
          </a:p>
          <a:p>
            <a:r>
              <a:rPr lang="en-US" sz="3600" dirty="0"/>
              <a:t>    </a:t>
            </a:r>
            <a:r>
              <a:rPr lang="en-US" sz="3600" dirty="0" err="1"/>
              <a:t>Ans</a:t>
            </a:r>
            <a:r>
              <a:rPr lang="en-US" sz="3600" dirty="0"/>
              <a:t>: 1 is a number.</a:t>
            </a:r>
            <a:endParaRPr lang="en-IN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5373216"/>
            <a:ext cx="6768752" cy="70788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Our lesson is about ‘numbers’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F26EDA-D86D-45EC-A85B-374C290314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0727" y="2113285"/>
            <a:ext cx="2953649" cy="193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1866" y="1005492"/>
            <a:ext cx="4311308" cy="92333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5400" dirty="0">
                <a:cs typeface="NikoshBAN" panose="02000000000000000000" pitchFamily="2" charset="0"/>
              </a:rPr>
              <a:t>Today’s Lesson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2403376"/>
            <a:ext cx="6768752" cy="286232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Numbers</a:t>
            </a:r>
          </a:p>
          <a:p>
            <a:pPr algn="ctr"/>
            <a:r>
              <a:rPr lang="en-US" sz="6000" dirty="0"/>
              <a:t>1-5</a:t>
            </a:r>
          </a:p>
          <a:p>
            <a:pPr algn="ctr"/>
            <a:r>
              <a:rPr lang="en-US" sz="6000" dirty="0"/>
              <a:t>Page no: 24</a:t>
            </a:r>
            <a:endParaRPr lang="en-IN" sz="6000" dirty="0"/>
          </a:p>
        </p:txBody>
      </p:sp>
    </p:spTree>
    <p:extLst>
      <p:ext uri="{BB962C8B-B14F-4D97-AF65-F5344CB8AC3E}">
        <p14:creationId xmlns:p14="http://schemas.microsoft.com/office/powerpoint/2010/main" val="170749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81000"/>
            <a:ext cx="6629400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391063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Students will be able to……………</a:t>
            </a:r>
            <a:endParaRPr lang="en-IN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132856"/>
            <a:ext cx="7560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Reading:</a:t>
            </a:r>
          </a:p>
          <a:p>
            <a:r>
              <a:rPr lang="en-US" sz="3600" dirty="0"/>
              <a:t>2.1.1= recognize and read cardinal numbers up to 10.</a:t>
            </a:r>
          </a:p>
          <a:p>
            <a:r>
              <a:rPr lang="en-US" sz="3600" dirty="0"/>
              <a:t>Writing:</a:t>
            </a:r>
          </a:p>
          <a:p>
            <a:r>
              <a:rPr lang="en-US" sz="3600" dirty="0"/>
              <a:t>2.1.1= write cardinal numbers up to 10 in figures.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2549190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513546"/>
            <a:ext cx="8136904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Now count the pictures with the numbers</a:t>
            </a:r>
            <a:endParaRPr lang="en-I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7488832" cy="17543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How many birds are there in the pictures?</a:t>
            </a:r>
          </a:p>
          <a:p>
            <a:r>
              <a:rPr lang="en-US" sz="3600" dirty="0"/>
              <a:t>Ans: 2 birds.</a:t>
            </a:r>
            <a:endParaRPr lang="en-IN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77B73C8-7F2A-48FE-8104-0225CAD13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62200" y="1783110"/>
            <a:ext cx="3645287" cy="200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5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513546"/>
            <a:ext cx="8136904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Now count the pictures with the numbers</a:t>
            </a:r>
            <a:endParaRPr lang="en-IN" sz="36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4509120"/>
            <a:ext cx="7488832" cy="17543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How many oranges are there in the picture?</a:t>
            </a:r>
          </a:p>
          <a:p>
            <a:r>
              <a:rPr lang="en-US" sz="3600" dirty="0"/>
              <a:t>Ans: 3 oranges.</a:t>
            </a:r>
            <a:endParaRPr lang="en-IN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EA0829-09E4-41D8-8449-DC392EACB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5000" y="1159877"/>
            <a:ext cx="4267200" cy="319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6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548" y="513546"/>
            <a:ext cx="8136904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Now count the pictures with the numbers</a:t>
            </a:r>
            <a:endParaRPr lang="en-IN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509120"/>
            <a:ext cx="7956884" cy="1200329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How many cats are there in the picture?</a:t>
            </a:r>
          </a:p>
          <a:p>
            <a:r>
              <a:rPr lang="en-US" sz="3600" dirty="0"/>
              <a:t>Ans: 4 cats.</a:t>
            </a:r>
            <a:endParaRPr lang="en-IN" sz="3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F5B3C1-522B-4364-BF79-FB1AE4841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00998"/>
            <a:ext cx="5638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513546"/>
            <a:ext cx="8136904" cy="64633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Now count the pictures with the numbers</a:t>
            </a:r>
            <a:endParaRPr lang="en-IN" sz="3600" dirty="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8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013176"/>
            <a:ext cx="7956884" cy="1754326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How many mangos are there in the picture?</a:t>
            </a:r>
          </a:p>
          <a:p>
            <a:r>
              <a:rPr lang="en-US" sz="3600" dirty="0"/>
              <a:t>Ans: 5 mangos.</a:t>
            </a:r>
            <a:endParaRPr lang="en-IN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7A8FDB-2AC3-473B-B337-0FA2E9A2D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46482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248</TotalTime>
  <Words>282</Words>
  <Application>Microsoft Office PowerPoint</Application>
  <PresentationFormat>On-screen Show (4:3)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MM Hasan</cp:lastModifiedBy>
  <cp:revision>30</cp:revision>
  <dcterms:created xsi:type="dcterms:W3CDTF">2019-07-15T14:24:08Z</dcterms:created>
  <dcterms:modified xsi:type="dcterms:W3CDTF">2021-07-25T14:35:02Z</dcterms:modified>
</cp:coreProperties>
</file>