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73" r:id="rId14"/>
    <p:sldId id="275" r:id="rId15"/>
    <p:sldId id="276" r:id="rId16"/>
    <p:sldId id="277" r:id="rId17"/>
    <p:sldId id="265" r:id="rId18"/>
    <p:sldId id="266" r:id="rId19"/>
    <p:sldId id="267" r:id="rId20"/>
    <p:sldId id="268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66"/>
    <a:srgbClr val="00FFFF"/>
    <a:srgbClr val="00FF00"/>
    <a:srgbClr val="CC00CC"/>
    <a:srgbClr val="669900"/>
    <a:srgbClr val="9900FF"/>
    <a:srgbClr val="66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BEAC-05ED-4A61-8E4C-E3F18F94097C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565D3-5B85-4D08-A405-339F7255C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565D3-5B85-4D08-A405-339F7255C1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6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723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04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86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5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D29E3-6495-4337-9E2A-43B19D5548E3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FD3750-075A-4B00-8E3D-3C5BA14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fif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9505" y="506262"/>
            <a:ext cx="7735711" cy="173655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21600" b="1" dirty="0" err="1" smtClean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16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E47BD5-47DD-45F3-97AD-D04BF92E5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05" y="2879353"/>
            <a:ext cx="7735712" cy="3471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12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টিয়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9093" y="513346"/>
            <a:ext cx="8013031" cy="387821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9092" y="4748497"/>
            <a:ext cx="8013031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টিয়া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পাখি।সবুজ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ইয়ার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ডানা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বাঁকানো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ঠোঁট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টুকটুকে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9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914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Picture 3" descr="দোয়ে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337" y="914400"/>
            <a:ext cx="6705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337" y="4864770"/>
            <a:ext cx="6705600" cy="13234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5546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46B10B-909B-462B-BC4A-97F231492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657725"/>
            <a:ext cx="9448801" cy="34009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1A2A2F-B22F-4339-9667-B30AF4142879}"/>
              </a:ext>
            </a:extLst>
          </p:cNvPr>
          <p:cNvSpPr txBox="1"/>
          <p:nvPr/>
        </p:nvSpPr>
        <p:spPr>
          <a:xfrm>
            <a:off x="385010" y="4459706"/>
            <a:ext cx="959317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টুনটুনি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bn-IN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নেচে</a:t>
            </a:r>
            <a:r>
              <a:rPr lang="en-US" sz="4000" b="1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4000" dirty="0">
                <a:ln>
                  <a:solidFill>
                    <a:srgbClr val="669900"/>
                  </a:solidFill>
                </a:ln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6240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402FBB-1781-4F76-9B87-8941307C1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46" y="449179"/>
            <a:ext cx="9625263" cy="3673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FDFFB3-6D50-40E3-83D0-F59DDDB45CA1}"/>
              </a:ext>
            </a:extLst>
          </p:cNvPr>
          <p:cNvSpPr txBox="1"/>
          <p:nvPr/>
        </p:nvSpPr>
        <p:spPr>
          <a:xfrm>
            <a:off x="513345" y="4299284"/>
            <a:ext cx="9625263" cy="1323439"/>
          </a:xfrm>
          <a:prstGeom prst="rect">
            <a:avLst/>
          </a:prstGeom>
          <a:solidFill>
            <a:srgbClr val="CC00CC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খুব সুন্দর বাসা বানাতে পারে।সুন্দর বাসা বানাতে পারে বলে বাবুইকে বলা হয় তাঁতি পাখি। </a:t>
            </a:r>
            <a:endParaRPr lang="en-US" sz="40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4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31A4AE-A273-47E5-BA83-F231370C1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7" y="497307"/>
            <a:ext cx="11133221" cy="452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B7677C-BF73-4790-AFF2-217B9EC42A05}"/>
              </a:ext>
            </a:extLst>
          </p:cNvPr>
          <p:cNvSpPr txBox="1"/>
          <p:nvPr/>
        </p:nvSpPr>
        <p:spPr>
          <a:xfrm>
            <a:off x="128337" y="5422233"/>
            <a:ext cx="1113322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পালকে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4000" b="1" dirty="0">
                <a:solidFill>
                  <a:srgbClr val="00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3381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1A2FAE8-9654-4A6D-ACC1-56769180A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" y="417095"/>
            <a:ext cx="8775032" cy="3995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CA4DD6-7B45-4C5A-8A48-240B0681541D}"/>
              </a:ext>
            </a:extLst>
          </p:cNvPr>
          <p:cNvSpPr txBox="1"/>
          <p:nvPr/>
        </p:nvSpPr>
        <p:spPr>
          <a:xfrm>
            <a:off x="689810" y="4724399"/>
            <a:ext cx="8775032" cy="132343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মাছরাঙা একটি সুন্দর পাখি। </a:t>
            </a:r>
          </a:p>
          <a:p>
            <a:r>
              <a:rPr lang="bn-IN" sz="4000" b="1" dirty="0"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 পানিতে ঝাঁপ দিয়ে দুই ঠোঁটে মাছ তুলে আনে। </a:t>
            </a:r>
            <a:endParaRPr lang="en-US" sz="4000" b="1" dirty="0"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71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CE479D-AD9B-4331-9C3B-0400348A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3" y="4106779"/>
            <a:ext cx="1944354" cy="240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D8F98F-50A7-4FEC-97AC-40F900E2A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98" y="4215062"/>
            <a:ext cx="1883944" cy="2298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B9BECC-4685-4B4D-9E40-D7C13D2031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01" y="4106780"/>
            <a:ext cx="2062415" cy="24063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75B1A0-012E-42B4-A55C-5119A5F4D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6" y="4160920"/>
            <a:ext cx="2062415" cy="22980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DF467C-89D3-46CF-9633-AE28DC225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30" y="4106780"/>
            <a:ext cx="1883944" cy="229803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3DF5BDC-3599-44A8-8545-004FD1E5115B}"/>
              </a:ext>
            </a:extLst>
          </p:cNvPr>
          <p:cNvSpPr txBox="1"/>
          <p:nvPr/>
        </p:nvSpPr>
        <p:spPr>
          <a:xfrm>
            <a:off x="2489030" y="1291040"/>
            <a:ext cx="5714067" cy="1938992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bn-IN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চিল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ডাহুক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solidFill>
                  <a:srgbClr val="CC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04333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952" y="379176"/>
            <a:ext cx="6248400" cy="1323439"/>
          </a:xfrm>
          <a:prstGeom prst="rect">
            <a:avLst/>
          </a:prstGeom>
          <a:solidFill>
            <a:srgbClr val="FFC0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b="1" dirty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।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9906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0170" y="2104678"/>
            <a:ext cx="762000" cy="1323439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3036" y="2215791"/>
            <a:ext cx="533400" cy="707886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ণ্ঠ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9389" y="2193707"/>
            <a:ext cx="53340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4289" y="2193707"/>
            <a:ext cx="533400" cy="707886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826" y="2193707"/>
            <a:ext cx="1860886" cy="707886"/>
          </a:xfrm>
          <a:prstGeom prst="rect">
            <a:avLst/>
          </a:prstGeom>
          <a:solidFill>
            <a:srgbClr val="92D050"/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গুণ্ঠন,কুণ্ঠা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1750594" y="3875248"/>
            <a:ext cx="1201153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1953" y="3858399"/>
            <a:ext cx="6858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জ্জ্ব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1210" y="3838346"/>
            <a:ext cx="669758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জ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243" y="3834334"/>
            <a:ext cx="602581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জ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16264" y="3830181"/>
            <a:ext cx="533400" cy="646331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7526" y="3429000"/>
            <a:ext cx="1524000" cy="1200329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প্রোজ্জ্বল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6689" y="5283212"/>
            <a:ext cx="990600" cy="1200329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2167" y="5560210"/>
            <a:ext cx="60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31054" y="5560210"/>
            <a:ext cx="609600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8306" y="5573452"/>
            <a:ext cx="569494" cy="646331"/>
          </a:xfrm>
          <a:prstGeom prst="rect">
            <a:avLst/>
          </a:prstGeom>
          <a:solidFill>
            <a:srgbClr val="92D050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ষ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0826" y="5283210"/>
            <a:ext cx="2057400" cy="1200329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দীক্ষা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3796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1095" y="890338"/>
            <a:ext cx="6248400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1095" y="2093495"/>
            <a:ext cx="6248400" cy="2246769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প্রতিবেশি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পড়শি,কাছাকাছি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পাsখার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আবরণ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----------------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মাখানো,লেপ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9583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548" y="1427749"/>
            <a:ext cx="5867400" cy="36009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কাক,কোকিল,ময়না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৩টি 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কাকঃ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প্রতিবেশী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কোকিলঃখালি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ময়নাঃঠিক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বাবুই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২।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৩।শালিক    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টিয়া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420" y="173838"/>
            <a:ext cx="2842137" cy="92383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5896815" y="1269959"/>
            <a:ext cx="1111348" cy="923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03252" y="2366080"/>
            <a:ext cx="69230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মার্জুয়ারা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বালাপাড়া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marjuara1982@gmail.com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ফামারী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582FA9-1F54-422E-87B1-46FE19873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4" y="1269959"/>
            <a:ext cx="2521280" cy="320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329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149643"/>
            <a:ext cx="4724400" cy="3477875"/>
          </a:xfrm>
          <a:prstGeom prst="rect">
            <a:avLst/>
          </a:prstGeom>
          <a:solidFill>
            <a:srgbClr val="92D05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solidFill>
                  <a:srgbClr val="9900FF"/>
                </a:solidFill>
                <a:effectLst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9900FF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গাইতে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?   </a:t>
            </a:r>
          </a:p>
        </p:txBody>
      </p:sp>
    </p:spTree>
    <p:extLst>
      <p:ext uri="{BB962C8B-B14F-4D97-AF65-F5344CB8AC3E}">
        <p14:creationId xmlns:p14="http://schemas.microsoft.com/office/powerpoint/2010/main" val="19351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97A165-0C1B-4BC6-B65F-30EE96C6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" y="1432194"/>
            <a:ext cx="9031705" cy="496860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5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66800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877648" y="889843"/>
            <a:ext cx="8077200" cy="507831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৩য়           </a:t>
            </a: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02.07.2020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40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কথা</a:t>
            </a:r>
            <a:endParaRPr lang="en-US" sz="4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------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1938" y="2251536"/>
            <a:ext cx="6946230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২.৫.২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২.৬.১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২.৬.১পরিচিত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3FD4EC-C83B-41E4-8DBE-380793F5FF86}"/>
              </a:ext>
            </a:extLst>
          </p:cNvPr>
          <p:cNvSpPr txBox="1"/>
          <p:nvPr/>
        </p:nvSpPr>
        <p:spPr>
          <a:xfrm>
            <a:off x="2261938" y="930442"/>
            <a:ext cx="694623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b="1" dirty="0">
                <a:solidFill>
                  <a:srgbClr val="00FF00"/>
                </a:solidFill>
              </a:rPr>
              <a:t> </a:t>
            </a:r>
            <a:endParaRPr lang="en-US" sz="6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0831" y="1993232"/>
            <a:ext cx="6934200" cy="4114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40831" y="546936"/>
            <a:ext cx="6934200" cy="1015663"/>
          </a:xfrm>
          <a:prstGeom prst="rect">
            <a:avLst/>
          </a:prstGeom>
          <a:solidFill>
            <a:srgbClr val="00FFFF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71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854277"/>
            <a:ext cx="3949149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14398" y="4872790"/>
            <a:ext cx="7732295" cy="1323439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পালকে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তার।কাক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CAEE9F-D700-41C4-9CB9-94CB58821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5" y="854277"/>
            <a:ext cx="384662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26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441" y="681789"/>
            <a:ext cx="8474242" cy="369570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30441" y="4634163"/>
            <a:ext cx="8474242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কালোর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ওপরে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পোঁচ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529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ময়ন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14" y="294675"/>
            <a:ext cx="4190477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63827" y="4582125"/>
            <a:ext cx="8978348" cy="1323439"/>
          </a:xfrm>
          <a:prstGeom prst="rect">
            <a:avLst/>
          </a:prstGeom>
          <a:solidFill>
            <a:schemeClr val="accent2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ময়না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ডাক,মানুষের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অবিকল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নকল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6004BC-3618-4589-BF28-5300E9AD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10" y="220068"/>
            <a:ext cx="4359965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486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b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43" y="643019"/>
            <a:ext cx="3326296" cy="36887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28869" y="4660231"/>
            <a:ext cx="8931966" cy="1323439"/>
          </a:xfrm>
          <a:prstGeom prst="rect">
            <a:avLst/>
          </a:prstGeom>
          <a:solidFill>
            <a:srgbClr val="00FFFF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কণ্ঠ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বাদামি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3A71E2-A904-401C-90C5-C8A95A304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91" y="643018"/>
            <a:ext cx="3120527" cy="3688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855974F-EAF0-4821-BA5D-DC933123E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70" y="643018"/>
            <a:ext cx="3326296" cy="368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297</TotalTime>
  <Words>426</Words>
  <Application>Microsoft Office PowerPoint</Application>
  <PresentationFormat>Widescreen</PresentationFormat>
  <Paragraphs>68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SRC</cp:lastModifiedBy>
  <cp:revision>73</cp:revision>
  <dcterms:created xsi:type="dcterms:W3CDTF">2019-12-30T15:19:54Z</dcterms:created>
  <dcterms:modified xsi:type="dcterms:W3CDTF">2021-07-25T14:53:42Z</dcterms:modified>
</cp:coreProperties>
</file>