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ট্যাকের ঘা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ube 3"/>
          <p:cNvSpPr/>
          <p:nvPr/>
        </p:nvSpPr>
        <p:spPr>
          <a:xfrm>
            <a:off x="5334000" y="457200"/>
            <a:ext cx="3505200" cy="9144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স্বাগতম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0" y="381000"/>
            <a:ext cx="4800600" cy="1143000"/>
          </a:xfrm>
          <a:prstGeom prst="teardrop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দলীয়ভাবে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3" name="Picture 2" descr="Group 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28600"/>
            <a:ext cx="2857500" cy="16002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4" name="Cloud 3"/>
          <p:cNvSpPr/>
          <p:nvPr/>
        </p:nvSpPr>
        <p:spPr>
          <a:xfrm>
            <a:off x="990600" y="2286000"/>
            <a:ext cx="6934200" cy="2057400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মুক্তিযুদ্ধে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সারাদেশকে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কয়টি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সেক্টরে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হয়েছিল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sp>
        <p:nvSpPr>
          <p:cNvPr id="5" name="Cloud 4"/>
          <p:cNvSpPr/>
          <p:nvPr/>
        </p:nvSpPr>
        <p:spPr>
          <a:xfrm>
            <a:off x="1371600" y="4495800"/>
            <a:ext cx="7010400" cy="19812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মুক্তিবাহিনীকে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কয়টি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ব্রিগেড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ফোর্সে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ভাগ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করা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হয়েছিল</a:t>
            </a:r>
            <a:r>
              <a:rPr lang="en-US" sz="3200" dirty="0" smtClean="0">
                <a:solidFill>
                  <a:srgbClr val="FF0000"/>
                </a:solidFill>
              </a:rPr>
              <a:t> ?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52400" y="2133600"/>
            <a:ext cx="1600200" cy="685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ফোর্স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04800" y="4724400"/>
            <a:ext cx="1295400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এস</a:t>
            </a:r>
            <a:r>
              <a:rPr lang="en-US" dirty="0" smtClean="0"/>
              <a:t> </a:t>
            </a:r>
            <a:r>
              <a:rPr lang="en-US" dirty="0" err="1" smtClean="0"/>
              <a:t>ফোর্স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676400" y="0"/>
            <a:ext cx="5410200" cy="12192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ছবির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সাথে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3" name="Picture 2" descr="খালেদ মোশারর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1752601"/>
            <a:ext cx="1523999" cy="129539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Picture 3" descr="কে এম শফিউল্লা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00400"/>
            <a:ext cx="1524000" cy="170653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105400"/>
            <a:ext cx="1600200" cy="14478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6" name="Left Arrow 5"/>
          <p:cNvSpPr/>
          <p:nvPr/>
        </p:nvSpPr>
        <p:spPr>
          <a:xfrm>
            <a:off x="5486400" y="1676400"/>
            <a:ext cx="2590800" cy="14478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জেড</a:t>
            </a:r>
            <a:r>
              <a:rPr lang="en-US" sz="3200" dirty="0" smtClean="0"/>
              <a:t> </a:t>
            </a:r>
            <a:r>
              <a:rPr lang="en-US" sz="3200" dirty="0" err="1" smtClean="0"/>
              <a:t>ফোর্স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Left Arrow 6"/>
          <p:cNvSpPr/>
          <p:nvPr/>
        </p:nvSpPr>
        <p:spPr>
          <a:xfrm>
            <a:off x="5410200" y="5029200"/>
            <a:ext cx="2590800" cy="1447800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এস</a:t>
            </a:r>
            <a:r>
              <a:rPr lang="en-US" sz="3200" dirty="0" smtClean="0"/>
              <a:t> </a:t>
            </a:r>
            <a:r>
              <a:rPr lang="en-US" sz="3200" dirty="0" err="1" smtClean="0"/>
              <a:t>ফোর্স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Left Arrow 7"/>
          <p:cNvSpPr/>
          <p:nvPr/>
        </p:nvSpPr>
        <p:spPr>
          <a:xfrm>
            <a:off x="5410200" y="3352800"/>
            <a:ext cx="2590800" cy="14478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ফোর্স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27777 " pathEditMode="relative" ptsTypes="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3333 -0.24445 " pathEditMode="relative" ptsTypes="AA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1667 0.51112 " pathEditMode="relative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057400" y="0"/>
            <a:ext cx="5334000" cy="1981200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বাড়ির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Left-Right-Up Arrow 2"/>
          <p:cNvSpPr/>
          <p:nvPr/>
        </p:nvSpPr>
        <p:spPr>
          <a:xfrm>
            <a:off x="228600" y="1524000"/>
            <a:ext cx="8610600" cy="5029200"/>
          </a:xfrm>
          <a:prstGeom prst="leftRigh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১। </a:t>
            </a:r>
            <a:r>
              <a:rPr lang="en-US" sz="2800" dirty="0" err="1" smtClean="0">
                <a:solidFill>
                  <a:srgbClr val="FF0000"/>
                </a:solidFill>
              </a:rPr>
              <a:t>মুক্তিযুদ্ধে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কয়টি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সেক্টরে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ভাগ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করা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হয়েছিল</a:t>
            </a:r>
            <a:r>
              <a:rPr lang="en-US" sz="2800" dirty="0" smtClean="0">
                <a:solidFill>
                  <a:srgbClr val="FF0000"/>
                </a:solidFill>
              </a:rPr>
              <a:t>? 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২। </a:t>
            </a:r>
            <a:r>
              <a:rPr lang="en-US" sz="2800" dirty="0" err="1" smtClean="0">
                <a:solidFill>
                  <a:srgbClr val="FF0000"/>
                </a:solidFill>
              </a:rPr>
              <a:t>তিনটি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ব্রিগেড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ফোর্সের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নেতৃত্বদানকারীদের</a:t>
            </a:r>
            <a:r>
              <a:rPr lang="en-US" sz="2800" dirty="0" smtClean="0">
                <a:solidFill>
                  <a:srgbClr val="FF0000"/>
                </a:solidFill>
              </a:rPr>
              <a:t> 	</a:t>
            </a:r>
            <a:r>
              <a:rPr lang="en-US" sz="2800" dirty="0" err="1" smtClean="0">
                <a:solidFill>
                  <a:srgbClr val="FF0000"/>
                </a:solidFill>
              </a:rPr>
              <a:t>নাম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লিখ</a:t>
            </a:r>
            <a:r>
              <a:rPr lang="en-US" sz="2800" dirty="0" smtClean="0">
                <a:solidFill>
                  <a:srgbClr val="FF0000"/>
                </a:solidFill>
              </a:rPr>
              <a:t>।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রাস্তার দৃশ্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11430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600200" y="228600"/>
            <a:ext cx="5486400" cy="9906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শিক্ষক</a:t>
            </a:r>
            <a:r>
              <a:rPr lang="en-US" sz="4800" dirty="0" smtClean="0"/>
              <a:t> </a:t>
            </a:r>
            <a:r>
              <a:rPr lang="en-US" sz="4800" dirty="0" err="1" smtClean="0"/>
              <a:t>পরিচিতি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Bevel 2"/>
          <p:cNvSpPr/>
          <p:nvPr/>
        </p:nvSpPr>
        <p:spPr>
          <a:xfrm>
            <a:off x="228600" y="1752600"/>
            <a:ext cx="6019800" cy="4038600"/>
          </a:xfrm>
          <a:prstGeom prst="beve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এ </a:t>
            </a:r>
            <a:r>
              <a:rPr lang="en-US" sz="3200" dirty="0" err="1" smtClean="0">
                <a:solidFill>
                  <a:srgbClr val="FF0000"/>
                </a:solidFill>
              </a:rPr>
              <a:t>কে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এম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শাহজাহান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কবীর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প্রধান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শিক্ষক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চান্দুয়াইল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সরকারি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কলমাকান্দা,নেত্রকোণা</a:t>
            </a:r>
            <a:r>
              <a:rPr lang="en-US" sz="3200" dirty="0" smtClean="0">
                <a:solidFill>
                  <a:srgbClr val="FF0000"/>
                </a:solidFill>
              </a:rPr>
              <a:t>।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6629400" y="1828800"/>
            <a:ext cx="2209800" cy="3048000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D\Downloads\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362200"/>
            <a:ext cx="1707829" cy="2514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5B48294-3C9C-4010-A732-ACDA09650A4B}"/>
              </a:ext>
            </a:extLst>
          </p:cNvPr>
          <p:cNvSpPr/>
          <p:nvPr/>
        </p:nvSpPr>
        <p:spPr>
          <a:xfrm>
            <a:off x="1981200" y="228600"/>
            <a:ext cx="4352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পা</a:t>
            </a:r>
            <a:r>
              <a:rPr lang="en-US" sz="5400" b="1" dirty="0" err="1">
                <a:ln/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ঠ</a:t>
            </a:r>
            <a:r>
              <a:rPr lang="en-US" sz="5400" b="1" dirty="0">
                <a:ln/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5400" b="1" dirty="0" err="1">
                <a:ln/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পরিচিতি</a:t>
            </a:r>
            <a:endParaRPr lang="en-US" sz="5400" b="1" cap="none" spc="0" dirty="0">
              <a:ln/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457200" y="2057400"/>
            <a:ext cx="7620000" cy="33528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শ্রেণিঃপঞ্চম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 err="1" smtClean="0">
                <a:solidFill>
                  <a:srgbClr val="FF0000"/>
                </a:solidFill>
              </a:rPr>
              <a:t>বিষয়ঃবাংলাদেশ</a:t>
            </a:r>
            <a:r>
              <a:rPr lang="en-US" sz="4000" dirty="0" smtClean="0">
                <a:solidFill>
                  <a:srgbClr val="FF0000"/>
                </a:solidFill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</a:rPr>
              <a:t>বিশ্ব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পরিচয়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অধ্যায়ঃ১ </a:t>
            </a:r>
          </a:p>
          <a:p>
            <a:r>
              <a:rPr lang="en-US" sz="4000" dirty="0" err="1" smtClean="0">
                <a:solidFill>
                  <a:srgbClr val="FF0000"/>
                </a:solidFill>
              </a:rPr>
              <a:t>পাঠঃআমাদের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মুক্তিযুদ্ধ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838200"/>
            <a:ext cx="3124200" cy="92333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209800"/>
            <a:ext cx="6934200" cy="64633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3505200"/>
            <a:ext cx="9067800" cy="23083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সেক্টরে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	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হয়েছিল,তা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মুক্তিবাহিনীকে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ব্রিগেড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ফোর্সে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হয়েছিল,তা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057400" y="228600"/>
            <a:ext cx="5638800" cy="114300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নিচের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ছবিগুলি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দেখি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pic>
        <p:nvPicPr>
          <p:cNvPr id="3" name="Picture 2" descr="মুক্তিযুদ্ধ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4267200" cy="30480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Picture 3" descr="মুক্তিযুদ্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905000"/>
            <a:ext cx="4419600" cy="31242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5" name="Frame 4"/>
          <p:cNvSpPr/>
          <p:nvPr/>
        </p:nvSpPr>
        <p:spPr>
          <a:xfrm>
            <a:off x="1524000" y="5562600"/>
            <a:ext cx="6096000" cy="91440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এই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ছবিগুলি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মুক্তিযুদ্ধের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152400" y="152400"/>
            <a:ext cx="8763000" cy="1143000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মুক্তিবাহিনীকে</a:t>
            </a:r>
            <a:r>
              <a:rPr lang="en-US" sz="3600" dirty="0" smtClean="0"/>
              <a:t>  </a:t>
            </a:r>
            <a:r>
              <a:rPr lang="en-US" sz="3600" dirty="0" err="1" smtClean="0"/>
              <a:t>নিচের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তিনটি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ব্রিগেড</a:t>
            </a:r>
            <a:r>
              <a:rPr lang="en-US" sz="3600" dirty="0" smtClean="0"/>
              <a:t> </a:t>
            </a:r>
            <a:r>
              <a:rPr lang="en-US" sz="3600" dirty="0" err="1" smtClean="0"/>
              <a:t>ফোর্সে</a:t>
            </a:r>
            <a:endParaRPr lang="en-US" sz="3600" dirty="0" smtClean="0"/>
          </a:p>
          <a:p>
            <a:pPr algn="ctr"/>
            <a:r>
              <a:rPr lang="en-US" sz="3600" dirty="0" err="1" smtClean="0"/>
              <a:t>যারা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নেতৃত্ব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দিয়েছিলেন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257" y="1981200"/>
            <a:ext cx="3129643" cy="23622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Picture 3" descr="কে এম শফিউল্লা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140" y="1981200"/>
            <a:ext cx="2004060" cy="23622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Picture 4" descr="খালেদ মোশাররফ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81200"/>
            <a:ext cx="2847975" cy="22860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6" name="Plaque 5"/>
          <p:cNvSpPr/>
          <p:nvPr/>
        </p:nvSpPr>
        <p:spPr>
          <a:xfrm>
            <a:off x="228600" y="4724400"/>
            <a:ext cx="2590800" cy="1447800"/>
          </a:xfrm>
          <a:prstGeom prst="plaqu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</a:t>
            </a:r>
            <a:r>
              <a:rPr lang="en-US" sz="2800" dirty="0" err="1" smtClean="0"/>
              <a:t>কে</a:t>
            </a:r>
            <a:r>
              <a:rPr lang="en-US" sz="2800" dirty="0" smtClean="0"/>
              <a:t>” </a:t>
            </a:r>
            <a:r>
              <a:rPr lang="en-US" sz="2800" dirty="0" err="1" smtClean="0"/>
              <a:t>ফোর্স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মেজর</a:t>
            </a:r>
            <a:r>
              <a:rPr lang="en-US" sz="2800" dirty="0" smtClean="0"/>
              <a:t> </a:t>
            </a:r>
            <a:r>
              <a:rPr lang="en-US" sz="2800" dirty="0" err="1" smtClean="0"/>
              <a:t>খালেদ</a:t>
            </a:r>
            <a:r>
              <a:rPr lang="en-US" sz="2800" dirty="0" smtClean="0"/>
              <a:t> </a:t>
            </a:r>
            <a:r>
              <a:rPr lang="en-US" sz="2800" dirty="0" err="1" smtClean="0"/>
              <a:t>মোশাররফ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7" name="Plaque 6"/>
          <p:cNvSpPr/>
          <p:nvPr/>
        </p:nvSpPr>
        <p:spPr>
          <a:xfrm>
            <a:off x="3200400" y="4572000"/>
            <a:ext cx="2362200" cy="1905000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</a:t>
            </a:r>
            <a:r>
              <a:rPr lang="en-US" sz="2800" dirty="0" err="1" smtClean="0"/>
              <a:t>এস</a:t>
            </a:r>
            <a:r>
              <a:rPr lang="en-US" sz="2800" dirty="0" smtClean="0"/>
              <a:t>” </a:t>
            </a:r>
            <a:r>
              <a:rPr lang="en-US" sz="2800" dirty="0" err="1" smtClean="0"/>
              <a:t>ফোর্স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মেজর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এম</a:t>
            </a:r>
            <a:r>
              <a:rPr lang="en-US" sz="2800" dirty="0" smtClean="0"/>
              <a:t> </a:t>
            </a:r>
            <a:r>
              <a:rPr lang="en-US" sz="2800" dirty="0" err="1" smtClean="0"/>
              <a:t>শফিউল্লাহ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Plaque 7"/>
          <p:cNvSpPr/>
          <p:nvPr/>
        </p:nvSpPr>
        <p:spPr>
          <a:xfrm>
            <a:off x="5943600" y="4648200"/>
            <a:ext cx="2819400" cy="1676400"/>
          </a:xfrm>
          <a:prstGeom prst="plaqu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</a:t>
            </a:r>
            <a:r>
              <a:rPr lang="en-US" sz="2800" dirty="0" err="1" smtClean="0"/>
              <a:t>জেড</a:t>
            </a:r>
            <a:r>
              <a:rPr lang="en-US" sz="2800" dirty="0" smtClean="0"/>
              <a:t>” </a:t>
            </a:r>
            <a:r>
              <a:rPr lang="en-US" sz="2800" dirty="0" err="1" smtClean="0"/>
              <a:t>ফোর্স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মেজর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জিয়াউর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রহমান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457200" y="381000"/>
            <a:ext cx="8077200" cy="762000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সারাদেশকে</a:t>
            </a:r>
            <a:r>
              <a:rPr lang="en-US" sz="3200" dirty="0" smtClean="0"/>
              <a:t> ১১ </a:t>
            </a:r>
            <a:r>
              <a:rPr lang="en-US" sz="3200" dirty="0" err="1" smtClean="0"/>
              <a:t>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সেক্টরে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ভাগ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হয়েছিল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Frame 3"/>
          <p:cNvSpPr/>
          <p:nvPr/>
        </p:nvSpPr>
        <p:spPr>
          <a:xfrm>
            <a:off x="304800" y="1219200"/>
            <a:ext cx="8610600" cy="990600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চট্টগ্রাম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নোয়াখালী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জেলার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১- </a:t>
            </a:r>
            <a:r>
              <a:rPr lang="en-US" sz="2800" dirty="0" err="1" smtClean="0">
                <a:solidFill>
                  <a:schemeClr val="tx1"/>
                </a:solidFill>
              </a:rPr>
              <a:t>চট্টগ্রাম,পার্বত্য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অংশবিশেষ</a:t>
            </a:r>
            <a:r>
              <a:rPr lang="en-US" sz="2800" dirty="0" smtClean="0">
                <a:solidFill>
                  <a:schemeClr val="tx1"/>
                </a:solidFill>
              </a:rPr>
              <a:t>।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81000" y="3352800"/>
            <a:ext cx="8610600" cy="1066800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৩- </a:t>
            </a:r>
            <a:r>
              <a:rPr lang="en-US" sz="2800" dirty="0" err="1" smtClean="0">
                <a:solidFill>
                  <a:schemeClr val="tx1"/>
                </a:solidFill>
              </a:rPr>
              <a:t>মৌলভীবাজার,ব্রাম্মনবাড়িয়া,নারায়নগঞ্জ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কেরানিগঞ্জের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অংশবিশেষ</a:t>
            </a:r>
            <a:r>
              <a:rPr lang="en-US" sz="2800" dirty="0" smtClean="0">
                <a:solidFill>
                  <a:schemeClr val="tx1"/>
                </a:solidFill>
              </a:rPr>
              <a:t>।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381000" y="2286000"/>
            <a:ext cx="8534400" cy="91440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২- </a:t>
            </a:r>
            <a:r>
              <a:rPr lang="en-US" sz="2800" dirty="0" err="1" smtClean="0">
                <a:solidFill>
                  <a:schemeClr val="tx1"/>
                </a:solidFill>
              </a:rPr>
              <a:t>কুমিল্লা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ফরিদপুর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জেলা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ঢাকা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নোয়াখালী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জেলার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অংশবিশেষ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381000" y="4648200"/>
            <a:ext cx="8534400" cy="838200"/>
          </a:xfrm>
          <a:prstGeom prst="fram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৪-উত্তরে </a:t>
            </a:r>
            <a:r>
              <a:rPr lang="en-US" sz="2800" dirty="0" err="1" smtClean="0">
                <a:solidFill>
                  <a:schemeClr val="tx1"/>
                </a:solidFill>
              </a:rPr>
              <a:t>সিলেট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সদর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দক্ষিনে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হবিগঞ্জ,মধ্যবর্তী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সমস্ত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অঞ্চল</a:t>
            </a:r>
            <a:r>
              <a:rPr lang="en-US" sz="2800" dirty="0" smtClean="0">
                <a:solidFill>
                  <a:schemeClr val="tx1"/>
                </a:solidFill>
              </a:rPr>
              <a:t>।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457200" y="5715000"/>
            <a:ext cx="8382000" cy="838200"/>
          </a:xfrm>
          <a:prstGeom prst="fram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৫-সিলেট </a:t>
            </a:r>
            <a:r>
              <a:rPr lang="en-US" sz="2800" dirty="0" err="1" smtClean="0">
                <a:solidFill>
                  <a:schemeClr val="tx1"/>
                </a:solidFill>
              </a:rPr>
              <a:t>জেলার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উত্তরাঞ্চল</a:t>
            </a:r>
            <a:r>
              <a:rPr lang="en-US" sz="2800" dirty="0" smtClean="0">
                <a:solidFill>
                  <a:schemeClr val="tx1"/>
                </a:solidFill>
              </a:rPr>
              <a:t> ।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52400" y="6019800"/>
            <a:ext cx="8991600" cy="838200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১১- </a:t>
            </a:r>
            <a:r>
              <a:rPr lang="en-US" sz="2800" dirty="0" err="1" smtClean="0">
                <a:solidFill>
                  <a:schemeClr val="tx1"/>
                </a:solidFill>
              </a:rPr>
              <a:t>টাঙ্গাইল</a:t>
            </a:r>
            <a:r>
              <a:rPr lang="en-US" sz="2800" dirty="0" smtClean="0">
                <a:solidFill>
                  <a:schemeClr val="tx1"/>
                </a:solidFill>
              </a:rPr>
              <a:t>  ও </a:t>
            </a:r>
            <a:r>
              <a:rPr lang="en-US" sz="2800" dirty="0" err="1" smtClean="0">
                <a:solidFill>
                  <a:schemeClr val="tx1"/>
                </a:solidFill>
              </a:rPr>
              <a:t>ময়মনসিংহ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জেলার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অংশবিশেষ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228600" y="1219200"/>
            <a:ext cx="8610600" cy="838200"/>
          </a:xfrm>
          <a:prstGeom prst="fra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৭- </a:t>
            </a:r>
            <a:r>
              <a:rPr lang="en-US" sz="2800" dirty="0" err="1" smtClean="0">
                <a:solidFill>
                  <a:schemeClr val="tx1"/>
                </a:solidFill>
              </a:rPr>
              <a:t>রাজশাহী,পাবনা,বগুড়া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দিনাজপুর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জেলার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অংশবিশেষ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228600" y="152400"/>
            <a:ext cx="8534400" cy="83820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৬- </a:t>
            </a:r>
            <a:r>
              <a:rPr lang="en-US" sz="2800" dirty="0" err="1" smtClean="0">
                <a:solidFill>
                  <a:schemeClr val="tx1"/>
                </a:solidFill>
              </a:rPr>
              <a:t>রংপুর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দিনাজপুর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অঞ্চল</a:t>
            </a:r>
            <a:r>
              <a:rPr lang="en-US" sz="2800" dirty="0" smtClean="0">
                <a:solidFill>
                  <a:schemeClr val="tx1"/>
                </a:solidFill>
              </a:rPr>
              <a:t> 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52400" y="3124200"/>
            <a:ext cx="8686800" cy="838200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৯- </a:t>
            </a:r>
            <a:r>
              <a:rPr lang="en-US" sz="2800" dirty="0" err="1" smtClean="0">
                <a:solidFill>
                  <a:schemeClr val="tx1"/>
                </a:solidFill>
              </a:rPr>
              <a:t>বরিশাল,পটুয়াখালী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খুলনা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ফরিদপুর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জেলার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অংশবিশেষ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52400" y="3962400"/>
            <a:ext cx="8991600" cy="1981200"/>
          </a:xfrm>
          <a:prstGeom prst="fra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১০- </a:t>
            </a:r>
            <a:r>
              <a:rPr lang="en-US" sz="2800" dirty="0" err="1" smtClean="0">
                <a:solidFill>
                  <a:schemeClr val="tx1"/>
                </a:solidFill>
              </a:rPr>
              <a:t>কোনো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আঞ্চলিক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সীমানা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ছিল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না,নৌবাহিনীর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কমান্ডো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নিয়ে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গঠিত।নৌ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অভিযানের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প্রয়োজনে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যে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কোন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এলাকায়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গিয়ে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অপারেশন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শেষে</a:t>
            </a:r>
            <a:r>
              <a:rPr lang="en-US" sz="2800" dirty="0" smtClean="0">
                <a:solidFill>
                  <a:schemeClr val="tx1"/>
                </a:solidFill>
              </a:rPr>
              <a:t> ১০ </a:t>
            </a:r>
            <a:r>
              <a:rPr lang="en-US" sz="2800" dirty="0" err="1" smtClean="0">
                <a:solidFill>
                  <a:schemeClr val="tx1"/>
                </a:solidFill>
              </a:rPr>
              <a:t>নং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সেক্টরে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ফিরে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আসতো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28600" y="2209800"/>
            <a:ext cx="8610600" cy="838200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সেক্টর</a:t>
            </a:r>
            <a:r>
              <a:rPr lang="en-US" sz="2800" dirty="0" smtClean="0">
                <a:solidFill>
                  <a:schemeClr val="tx1"/>
                </a:solidFill>
              </a:rPr>
              <a:t> ৮- </a:t>
            </a:r>
            <a:r>
              <a:rPr lang="en-US" sz="2800" dirty="0" err="1" smtClean="0">
                <a:solidFill>
                  <a:schemeClr val="tx1"/>
                </a:solidFill>
              </a:rPr>
              <a:t>কুষ্টিয়া</a:t>
            </a:r>
            <a:r>
              <a:rPr lang="en-US" sz="2800" dirty="0" smtClean="0">
                <a:solidFill>
                  <a:schemeClr val="tx1"/>
                </a:solidFill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</a:rPr>
              <a:t>যশোর</a:t>
            </a:r>
            <a:r>
              <a:rPr lang="en-US" sz="2800" dirty="0" smtClean="0">
                <a:solidFill>
                  <a:schemeClr val="tx1"/>
                </a:solidFill>
              </a:rPr>
              <a:t> ও  </a:t>
            </a:r>
            <a:r>
              <a:rPr lang="en-US" sz="2800" dirty="0" err="1" smtClean="0">
                <a:solidFill>
                  <a:schemeClr val="tx1"/>
                </a:solidFill>
              </a:rPr>
              <a:t>খুলনা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অঞ্চল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752600" y="152400"/>
            <a:ext cx="5562600" cy="91440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চল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মানচিত্রে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দেখি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3" name="Picture 2" descr="220px-বাংলাদেশের_স্বাধীনতা_যুদ্ধের_সেক্টরসমূহ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3534364" cy="4572000"/>
          </a:xfrm>
          <a:prstGeom prst="rect">
            <a:avLst/>
          </a:prstGeom>
        </p:spPr>
      </p:pic>
      <p:sp>
        <p:nvSpPr>
          <p:cNvPr id="4" name="Octagon 3"/>
          <p:cNvSpPr/>
          <p:nvPr/>
        </p:nvSpPr>
        <p:spPr>
          <a:xfrm>
            <a:off x="7543800" y="1524000"/>
            <a:ext cx="1219200" cy="381000"/>
          </a:xfrm>
          <a:prstGeom prst="oc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Octagon 4"/>
          <p:cNvSpPr/>
          <p:nvPr/>
        </p:nvSpPr>
        <p:spPr>
          <a:xfrm>
            <a:off x="7543800" y="1981200"/>
            <a:ext cx="1219200" cy="381000"/>
          </a:xfrm>
          <a:prstGeom prst="oct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Octagon 5"/>
          <p:cNvSpPr/>
          <p:nvPr/>
        </p:nvSpPr>
        <p:spPr>
          <a:xfrm>
            <a:off x="7543800" y="2438400"/>
            <a:ext cx="1219200" cy="381000"/>
          </a:xfrm>
          <a:prstGeom prst="oc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৪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Octagon 6"/>
          <p:cNvSpPr/>
          <p:nvPr/>
        </p:nvSpPr>
        <p:spPr>
          <a:xfrm>
            <a:off x="7543800" y="2895600"/>
            <a:ext cx="1219200" cy="381000"/>
          </a:xfrm>
          <a:prstGeom prst="oc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৫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Octagon 7"/>
          <p:cNvSpPr/>
          <p:nvPr/>
        </p:nvSpPr>
        <p:spPr>
          <a:xfrm>
            <a:off x="7620000" y="3352800"/>
            <a:ext cx="1219200" cy="381000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৬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Octagon 8"/>
          <p:cNvSpPr/>
          <p:nvPr/>
        </p:nvSpPr>
        <p:spPr>
          <a:xfrm>
            <a:off x="7620000" y="3810000"/>
            <a:ext cx="1219200" cy="381000"/>
          </a:xfrm>
          <a:prstGeom prst="oc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৭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Octagon 9"/>
          <p:cNvSpPr/>
          <p:nvPr/>
        </p:nvSpPr>
        <p:spPr>
          <a:xfrm>
            <a:off x="7696200" y="4267200"/>
            <a:ext cx="1219200" cy="381000"/>
          </a:xfrm>
          <a:prstGeom prst="oct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৮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Octagon 10"/>
          <p:cNvSpPr/>
          <p:nvPr/>
        </p:nvSpPr>
        <p:spPr>
          <a:xfrm>
            <a:off x="7696200" y="4724400"/>
            <a:ext cx="1219200" cy="381000"/>
          </a:xfrm>
          <a:prstGeom prst="oc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৯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Octagon 11"/>
          <p:cNvSpPr/>
          <p:nvPr/>
        </p:nvSpPr>
        <p:spPr>
          <a:xfrm>
            <a:off x="7696200" y="5181600"/>
            <a:ext cx="1219200" cy="381000"/>
          </a:xfrm>
          <a:prstGeom prst="oc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১০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Octagon 12"/>
          <p:cNvSpPr/>
          <p:nvPr/>
        </p:nvSpPr>
        <p:spPr>
          <a:xfrm>
            <a:off x="7543800" y="1066800"/>
            <a:ext cx="1219200" cy="381000"/>
          </a:xfrm>
          <a:prstGeom prst="oc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Octagon 13"/>
          <p:cNvSpPr/>
          <p:nvPr/>
        </p:nvSpPr>
        <p:spPr>
          <a:xfrm>
            <a:off x="7696200" y="5638800"/>
            <a:ext cx="1219200" cy="381000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১১ </a:t>
            </a:r>
            <a:r>
              <a:rPr lang="en-US" dirty="0" err="1" smtClean="0"/>
              <a:t>নং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5-Point Star 26"/>
          <p:cNvSpPr/>
          <p:nvPr/>
        </p:nvSpPr>
        <p:spPr>
          <a:xfrm>
            <a:off x="3200400" y="4343400"/>
            <a:ext cx="533400" cy="5334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057400" y="3810000"/>
            <a:ext cx="609600" cy="4572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2057400" y="3048000"/>
            <a:ext cx="685800" cy="457200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5-Point Star 29"/>
          <p:cNvSpPr/>
          <p:nvPr/>
        </p:nvSpPr>
        <p:spPr>
          <a:xfrm>
            <a:off x="3048000" y="2971800"/>
            <a:ext cx="533400" cy="3810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3048000" y="2514600"/>
            <a:ext cx="533400" cy="457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5-Point Star 31"/>
          <p:cNvSpPr/>
          <p:nvPr/>
        </p:nvSpPr>
        <p:spPr>
          <a:xfrm>
            <a:off x="838200" y="1905000"/>
            <a:ext cx="5334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762000" y="2819400"/>
            <a:ext cx="457200" cy="533400"/>
          </a:xfrm>
          <a:prstGeom prst="star5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914400" y="3733800"/>
            <a:ext cx="457200" cy="533400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1219200" y="4572000"/>
            <a:ext cx="533400" cy="533400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2514600" y="4800600"/>
            <a:ext cx="609600" cy="4572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1905000" y="2667000"/>
            <a:ext cx="304800" cy="381000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273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D</cp:lastModifiedBy>
  <cp:revision>28</cp:revision>
  <dcterms:created xsi:type="dcterms:W3CDTF">2006-08-16T00:00:00Z</dcterms:created>
  <dcterms:modified xsi:type="dcterms:W3CDTF">2021-07-25T14:36:44Z</dcterms:modified>
</cp:coreProperties>
</file>