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58" r:id="rId4"/>
    <p:sldId id="266" r:id="rId5"/>
    <p:sldId id="259" r:id="rId6"/>
    <p:sldId id="260" r:id="rId7"/>
    <p:sldId id="267" r:id="rId8"/>
    <p:sldId id="262" r:id="rId9"/>
    <p:sldId id="263" r:id="rId10"/>
    <p:sldId id="264" r:id="rId11"/>
    <p:sldId id="271" r:id="rId12"/>
    <p:sldId id="272" r:id="rId13"/>
    <p:sldId id="268" r:id="rId14"/>
    <p:sldId id="261" r:id="rId15"/>
    <p:sldId id="265" r:id="rId16"/>
    <p:sldId id="275" r:id="rId17"/>
    <p:sldId id="274" r:id="rId18"/>
    <p:sldId id="270" r:id="rId19"/>
    <p:sldId id="269" r:id="rId20"/>
    <p:sldId id="276" r:id="rId21"/>
    <p:sldId id="273"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238" autoAdjust="0"/>
  </p:normalViewPr>
  <p:slideViewPr>
    <p:cSldViewPr>
      <p:cViewPr varScale="1">
        <p:scale>
          <a:sx n="68" d="100"/>
          <a:sy n="68" d="100"/>
        </p:scale>
        <p:origin x="-1446"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67A27E6-5C06-4B17-A9DE-E3453FEFA172}" type="datetimeFigureOut">
              <a:rPr lang="en-US" smtClean="0"/>
              <a:t>7/14/2020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C736BC-B970-445A-B00B-119FF7A7AA45}" type="slidenum">
              <a:rPr lang="en-US" smtClean="0"/>
              <a:t>‹#›</a:t>
            </a:fld>
            <a:endParaRPr lang="en-US"/>
          </a:p>
        </p:txBody>
      </p:sp>
    </p:spTree>
    <p:extLst>
      <p:ext uri="{BB962C8B-B14F-4D97-AF65-F5344CB8AC3E}">
        <p14:creationId xmlns:p14="http://schemas.microsoft.com/office/powerpoint/2010/main" val="1926738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C736BC-B970-445A-B00B-119FF7A7AA45}" type="slidenum">
              <a:rPr lang="en-US" smtClean="0"/>
              <a:t>10</a:t>
            </a:fld>
            <a:endParaRPr lang="en-US"/>
          </a:p>
        </p:txBody>
      </p:sp>
    </p:spTree>
    <p:extLst>
      <p:ext uri="{BB962C8B-B14F-4D97-AF65-F5344CB8AC3E}">
        <p14:creationId xmlns:p14="http://schemas.microsoft.com/office/powerpoint/2010/main" val="9165699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7/14/2020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8" Type="http://schemas.openxmlformats.org/officeDocument/2006/relationships/image" Target="../media/image13.jpg"/><Relationship Id="rId3" Type="http://schemas.openxmlformats.org/officeDocument/2006/relationships/image" Target="../media/image8.jpg"/><Relationship Id="rId7" Type="http://schemas.openxmlformats.org/officeDocument/2006/relationships/image" Target="../media/image12.jpg"/><Relationship Id="rId2" Type="http://schemas.openxmlformats.org/officeDocument/2006/relationships/image" Target="../media/image7.jpg"/><Relationship Id="rId1" Type="http://schemas.openxmlformats.org/officeDocument/2006/relationships/slideLayout" Target="../slideLayouts/slideLayout7.xml"/><Relationship Id="rId6" Type="http://schemas.openxmlformats.org/officeDocument/2006/relationships/image" Target="../media/image11.jpg"/><Relationship Id="rId5" Type="http://schemas.openxmlformats.org/officeDocument/2006/relationships/image" Target="../media/image10.jpg"/><Relationship Id="rId4" Type="http://schemas.openxmlformats.org/officeDocument/2006/relationships/image" Target="../media/image9.jpg"/></Relationships>
</file>

<file path=ppt/slides/_rels/slide1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latin typeface="Nikoshban"/>
              </a:rPr>
              <a:t>স্বাগতম</a:t>
            </a:r>
            <a:endParaRPr lang="en-US" dirty="0">
              <a:latin typeface="Nikoshban"/>
            </a:endParaRPr>
          </a:p>
        </p:txBody>
      </p:sp>
      <p:sp>
        <p:nvSpPr>
          <p:cNvPr id="3" name="Subtitle 2"/>
          <p:cNvSpPr>
            <a:spLocks noGrp="1"/>
          </p:cNvSpPr>
          <p:nvPr>
            <p:ph type="subTitle" idx="1"/>
          </p:nvPr>
        </p:nvSpPr>
        <p:spPr/>
        <p:txBody>
          <a:bodyPr/>
          <a:lstStyle/>
          <a:p>
            <a:r>
              <a:rPr lang="en-US" dirty="0" smtClean="0">
                <a:latin typeface="Nikoshban"/>
              </a:rPr>
              <a:t> </a:t>
            </a:r>
            <a:endParaRPr lang="en-US" dirty="0">
              <a:latin typeface="Nikoshban"/>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1200" y="1814945"/>
            <a:ext cx="5334000" cy="4105275"/>
          </a:xfrm>
          <a:prstGeom prst="rect">
            <a:avLst/>
          </a:prstGeom>
          <a:ln w="228600" cap="sq" cmpd="thickThin">
            <a:solidFill>
              <a:srgbClr val="000000"/>
            </a:solidFill>
            <a:prstDash val="solid"/>
            <a:miter lim="800000"/>
          </a:ln>
          <a:effectLst>
            <a:innerShdw blurRad="76200">
              <a:srgbClr val="000000"/>
            </a:innerShdw>
          </a:effectLst>
        </p:spPr>
      </p:pic>
      <p:sp>
        <p:nvSpPr>
          <p:cNvPr id="5" name="Rectangle 4"/>
          <p:cNvSpPr/>
          <p:nvPr/>
        </p:nvSpPr>
        <p:spPr>
          <a:xfrm>
            <a:off x="1828800" y="381000"/>
            <a:ext cx="5791200" cy="1066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err="1" smtClean="0">
                <a:solidFill>
                  <a:schemeClr val="tx1"/>
                </a:solidFill>
                <a:latin typeface="Nikoshban"/>
              </a:rPr>
              <a:t>স্বাগতম</a:t>
            </a:r>
            <a:r>
              <a:rPr lang="en-US" sz="4800" dirty="0" smtClean="0">
                <a:solidFill>
                  <a:schemeClr val="tx1"/>
                </a:solidFill>
                <a:latin typeface="Nikoshban"/>
              </a:rPr>
              <a:t> </a:t>
            </a:r>
            <a:endParaRPr lang="en-US" sz="4800" dirty="0">
              <a:solidFill>
                <a:schemeClr val="tx1"/>
              </a:solidFill>
              <a:latin typeface="Nikoshban"/>
            </a:endParaRPr>
          </a:p>
        </p:txBody>
      </p:sp>
    </p:spTree>
    <p:extLst>
      <p:ext uri="{BB962C8B-B14F-4D97-AF65-F5344CB8AC3E}">
        <p14:creationId xmlns:p14="http://schemas.microsoft.com/office/powerpoint/2010/main" val="2117292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362200"/>
            <a:ext cx="3200400" cy="6858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Times New Roman" pitchFamily="18" charset="0"/>
                <a:cs typeface="Times New Roman" pitchFamily="18" charset="0"/>
              </a:rPr>
              <a:t>N                                               S</a:t>
            </a:r>
            <a:endParaRPr lang="en-US" dirty="0">
              <a:latin typeface="Times New Roman" pitchFamily="18" charset="0"/>
              <a:cs typeface="Times New Roman" pitchFamily="18" charset="0"/>
            </a:endParaRPr>
          </a:p>
        </p:txBody>
      </p:sp>
      <p:sp>
        <p:nvSpPr>
          <p:cNvPr id="3" name="Rectangle 2"/>
          <p:cNvSpPr/>
          <p:nvPr/>
        </p:nvSpPr>
        <p:spPr>
          <a:xfrm>
            <a:off x="4648200" y="2348345"/>
            <a:ext cx="3124200" cy="6858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                                                   S</a:t>
            </a:r>
            <a:endParaRPr lang="en-US" dirty="0"/>
          </a:p>
        </p:txBody>
      </p:sp>
      <p:sp>
        <p:nvSpPr>
          <p:cNvPr id="4" name="Rectangle 3"/>
          <p:cNvSpPr/>
          <p:nvPr/>
        </p:nvSpPr>
        <p:spPr>
          <a:xfrm>
            <a:off x="1447800" y="457200"/>
            <a:ext cx="5715000" cy="990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800" dirty="0" smtClean="0">
                <a:solidFill>
                  <a:schemeClr val="tx1">
                    <a:lumMod val="95000"/>
                    <a:lumOff val="5000"/>
                  </a:schemeClr>
                </a:solidFill>
                <a:latin typeface="NikoshBAN" pitchFamily="2" charset="0"/>
                <a:cs typeface="NikoshBAN" pitchFamily="2" charset="0"/>
              </a:rPr>
              <a:t>চুম্বকের বিপরীত মেরু পরস্পরকে আকর্ষন করে </a:t>
            </a:r>
            <a:endParaRPr lang="en-US" sz="2800" dirty="0">
              <a:solidFill>
                <a:schemeClr val="tx1">
                  <a:lumMod val="95000"/>
                  <a:lumOff val="5000"/>
                </a:schemeClr>
              </a:solidFill>
              <a:latin typeface="NikoshBAN" pitchFamily="2" charset="0"/>
              <a:cs typeface="NikoshBAN" pitchFamily="2" charset="0"/>
            </a:endParaRPr>
          </a:p>
        </p:txBody>
      </p:sp>
    </p:spTree>
    <p:extLst>
      <p:ext uri="{BB962C8B-B14F-4D97-AF65-F5344CB8AC3E}">
        <p14:creationId xmlns:p14="http://schemas.microsoft.com/office/powerpoint/2010/main" val="1642356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grpId="0" nodeType="clickEffect">
                                  <p:stCondLst>
                                    <p:cond delay="0"/>
                                  </p:stCondLst>
                                  <p:childTnLst>
                                    <p:animMotion origin="layout" path="M -0.13334 0.00556 L 0.11666 0.00556 " pathEditMode="relative" rAng="0" ptsTypes="AA">
                                      <p:cBhvr>
                                        <p:cTn id="6" dur="2000" fill="hold"/>
                                        <p:tgtEl>
                                          <p:spTgt spid="2"/>
                                        </p:tgtEl>
                                        <p:attrNameLst>
                                          <p:attrName>ppt_x</p:attrName>
                                          <p:attrName>ppt_y</p:attrName>
                                        </p:attrNameLst>
                                      </p:cBhvr>
                                      <p:rCtr x="12500" y="0"/>
                                    </p:animMotion>
                                  </p:childTnLst>
                                </p:cTn>
                              </p:par>
                            </p:childTnLst>
                          </p:cTn>
                        </p:par>
                      </p:childTnLst>
                    </p:cTn>
                  </p:par>
                  <p:par>
                    <p:cTn id="7" fill="hold">
                      <p:stCondLst>
                        <p:cond delay="indefinite"/>
                      </p:stCondLst>
                      <p:childTnLst>
                        <p:par>
                          <p:cTn id="8" fill="hold">
                            <p:stCondLst>
                              <p:cond delay="0"/>
                            </p:stCondLst>
                            <p:childTnLst>
                              <p:par>
                                <p:cTn id="9" presetID="35" presetClass="path" presetSubtype="0" accel="50000" decel="50000" fill="hold" grpId="0" nodeType="clickEffect">
                                  <p:stCondLst>
                                    <p:cond delay="0"/>
                                  </p:stCondLst>
                                  <p:childTnLst>
                                    <p:animMotion origin="layout" path="M 0.25 0 L 3.33333E-6 0 " pathEditMode="relative" rAng="0" ptsTypes="AA">
                                      <p:cBhvr>
                                        <p:cTn id="10" dur="2000" fill="hold"/>
                                        <p:tgtEl>
                                          <p:spTgt spid="3"/>
                                        </p:tgtEl>
                                        <p:attrNameLst>
                                          <p:attrName>ppt_x</p:attrName>
                                          <p:attrName>ppt_y</p:attrName>
                                        </p:attrNameLst>
                                      </p:cBhvr>
                                      <p:rCtr x="-12500"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228600" y="2057400"/>
            <a:ext cx="8229600" cy="2176463"/>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itchFamily="2" charset="2"/>
              <a:buChar char="Ø"/>
            </a:pPr>
            <a:r>
              <a:rPr lang="bn-BD" dirty="0" smtClean="0">
                <a:latin typeface="NikoshBAN" pitchFamily="2" charset="0"/>
                <a:cs typeface="NikoshBAN" pitchFamily="2" charset="0"/>
              </a:rPr>
              <a:t>চুম্বক বিপরিত মেরুকে আকর্ষন করে।</a:t>
            </a:r>
          </a:p>
          <a:p>
            <a:pPr>
              <a:buFont typeface="Wingdings" pitchFamily="2" charset="2"/>
              <a:buChar char="Ø"/>
            </a:pPr>
            <a:r>
              <a:rPr lang="bn-BD" dirty="0" smtClean="0">
                <a:latin typeface="NikoshBAN" pitchFamily="2" charset="0"/>
                <a:cs typeface="NikoshBAN" pitchFamily="2" charset="0"/>
              </a:rPr>
              <a:t>চুম্বক সমমেরুকে বিকর্ষন করে।</a:t>
            </a:r>
          </a:p>
          <a:p>
            <a:pPr>
              <a:buFont typeface="Wingdings" pitchFamily="2" charset="2"/>
              <a:buChar char="Ø"/>
            </a:pPr>
            <a:r>
              <a:rPr lang="bn-BD" dirty="0" smtClean="0">
                <a:latin typeface="NikoshBAN" pitchFamily="2" charset="0"/>
                <a:cs typeface="NikoshBAN" pitchFamily="2" charset="0"/>
              </a:rPr>
              <a:t>দন্ড চুম্বকে ঝুলিয়ে রাখলে সব সময় উত্তর দক্ষিন দিক মুখ করে ঝুলে থাকে।</a:t>
            </a:r>
          </a:p>
          <a:p>
            <a:pPr>
              <a:buFont typeface="Wingdings" pitchFamily="2" charset="2"/>
              <a:buChar char="Ø"/>
            </a:pPr>
            <a:endParaRPr lang="bn-BD" dirty="0" smtClean="0">
              <a:latin typeface="NikoshBAN" pitchFamily="2" charset="0"/>
              <a:cs typeface="NikoshBAN" pitchFamily="2" charset="0"/>
            </a:endParaRPr>
          </a:p>
          <a:p>
            <a:pPr>
              <a:buFont typeface="Wingdings" pitchFamily="2" charset="2"/>
              <a:buChar char="Ø"/>
            </a:pPr>
            <a:endParaRPr lang="en-US" dirty="0" smtClean="0">
              <a:latin typeface="NikoshBAN" pitchFamily="2" charset="0"/>
              <a:cs typeface="NikoshBAN" pitchFamily="2" charset="0"/>
            </a:endParaRPr>
          </a:p>
        </p:txBody>
      </p:sp>
      <p:sp>
        <p:nvSpPr>
          <p:cNvPr id="3" name="Rectangle 2"/>
          <p:cNvSpPr/>
          <p:nvPr/>
        </p:nvSpPr>
        <p:spPr>
          <a:xfrm>
            <a:off x="1981200" y="457200"/>
            <a:ext cx="487680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5400" dirty="0" smtClean="0">
                <a:latin typeface="NikoshBAN" pitchFamily="2" charset="0"/>
                <a:cs typeface="NikoshBAN" pitchFamily="2" charset="0"/>
              </a:rPr>
              <a:t>চ</a:t>
            </a:r>
            <a:r>
              <a:rPr lang="bn-BD" sz="5400" dirty="0" smtClean="0">
                <a:solidFill>
                  <a:schemeClr val="tx1">
                    <a:lumMod val="95000"/>
                    <a:lumOff val="5000"/>
                  </a:schemeClr>
                </a:solidFill>
                <a:latin typeface="NikoshBAN" pitchFamily="2" charset="0"/>
                <a:cs typeface="NikoshBAN" pitchFamily="2" charset="0"/>
              </a:rPr>
              <a:t>চুম্বকের ধর্ম </a:t>
            </a:r>
            <a:endParaRPr lang="en-US" sz="5400" dirty="0">
              <a:latin typeface="NikoshBAN" pitchFamily="2" charset="0"/>
              <a:cs typeface="NikoshBAN" pitchFamily="2" charset="0"/>
            </a:endParaRPr>
          </a:p>
        </p:txBody>
      </p:sp>
      <p:sp>
        <p:nvSpPr>
          <p:cNvPr id="4" name="Rectangle 3"/>
          <p:cNvSpPr/>
          <p:nvPr/>
        </p:nvSpPr>
        <p:spPr>
          <a:xfrm>
            <a:off x="685800" y="4953000"/>
            <a:ext cx="8001000" cy="1447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400" dirty="0" smtClean="0">
                <a:solidFill>
                  <a:schemeClr val="tx1"/>
                </a:solidFill>
                <a:latin typeface="NikoshBAN" pitchFamily="2" charset="0"/>
                <a:cs typeface="NikoshBAN" pitchFamily="2" charset="0"/>
              </a:rPr>
              <a:t>চুম্বকের দুই মেরুর আকর্ষন ক্ষমতা বেশি । </a:t>
            </a:r>
            <a:endParaRPr lang="en-US" sz="4400" dirty="0">
              <a:solidFill>
                <a:schemeClr val="tx1"/>
              </a:solidFill>
              <a:latin typeface="NikoshBAN" pitchFamily="2" charset="0"/>
              <a:cs typeface="NikoshBAN" pitchFamily="2" charset="0"/>
            </a:endParaRPr>
          </a:p>
        </p:txBody>
      </p:sp>
    </p:spTree>
    <p:extLst>
      <p:ext uri="{BB962C8B-B14F-4D97-AF65-F5344CB8AC3E}">
        <p14:creationId xmlns:p14="http://schemas.microsoft.com/office/powerpoint/2010/main" val="24442081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762000"/>
            <a:ext cx="7696200" cy="2286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600" dirty="0" smtClean="0">
                <a:latin typeface="NikoshBAN" pitchFamily="2" charset="0"/>
                <a:cs typeface="NikoshBAN" pitchFamily="2" charset="0"/>
              </a:rPr>
              <a:t>চ</a:t>
            </a:r>
            <a:r>
              <a:rPr lang="bn-BD" sz="3600" dirty="0" smtClean="0">
                <a:solidFill>
                  <a:schemeClr val="tx1"/>
                </a:solidFill>
                <a:latin typeface="NikoshBAN" pitchFamily="2" charset="0"/>
                <a:cs typeface="NikoshBAN" pitchFamily="2" charset="0"/>
              </a:rPr>
              <a:t>চুম্বক প্রধানত লোহা,নিকেল,কোবাল্ট এবং অধিকাংশ ইস্পাতকে আকর্ষণ করে।এই পদার্থগুলোকে চৌম্বক পদার্থ বলে।</a:t>
            </a:r>
            <a:endParaRPr lang="en-US" sz="3600" dirty="0">
              <a:latin typeface="NikoshBAN" pitchFamily="2" charset="0"/>
              <a:cs typeface="NikoshBAN" pitchFamily="2" charset="0"/>
            </a:endParaRPr>
          </a:p>
        </p:txBody>
      </p:sp>
      <p:sp>
        <p:nvSpPr>
          <p:cNvPr id="3" name="Rectangle 2"/>
          <p:cNvSpPr/>
          <p:nvPr/>
        </p:nvSpPr>
        <p:spPr>
          <a:xfrm>
            <a:off x="1066800" y="3810000"/>
            <a:ext cx="7772400" cy="2743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600" dirty="0" smtClean="0">
                <a:solidFill>
                  <a:schemeClr val="tx1">
                    <a:lumMod val="95000"/>
                    <a:lumOff val="5000"/>
                  </a:schemeClr>
                </a:solidFill>
                <a:latin typeface="NikoshBAN" pitchFamily="2" charset="0"/>
                <a:cs typeface="NikoshBAN" pitchFamily="2" charset="0"/>
              </a:rPr>
              <a:t>অনেক পদার্থ আছে চুম্বক আকর্ষন করে না যেমন কপার,এলুমিনিয়াম,পিতল,কাঠ,সিলভার,প্লাস্টিক ইত্যাদি।এই পদার্থগুলোকে অচৌম্বক পদার্থ বলে । </a:t>
            </a:r>
            <a:endParaRPr lang="en-US" sz="3600" dirty="0">
              <a:solidFill>
                <a:schemeClr val="tx1">
                  <a:lumMod val="95000"/>
                  <a:lumOff val="5000"/>
                </a:schemeClr>
              </a:solidFill>
              <a:latin typeface="NikoshBAN" pitchFamily="2" charset="0"/>
              <a:cs typeface="NikoshBAN" pitchFamily="2" charset="0"/>
            </a:endParaRPr>
          </a:p>
        </p:txBody>
      </p:sp>
      <p:sp>
        <p:nvSpPr>
          <p:cNvPr id="4" name="Rectangle 3"/>
          <p:cNvSpPr/>
          <p:nvPr/>
        </p:nvSpPr>
        <p:spPr>
          <a:xfrm>
            <a:off x="1905000" y="152400"/>
            <a:ext cx="60198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200" dirty="0" smtClean="0">
                <a:latin typeface="NikoshBAN" pitchFamily="2" charset="0"/>
                <a:cs typeface="NikoshBAN" pitchFamily="2" charset="0"/>
              </a:rPr>
              <a:t>চ</a:t>
            </a:r>
            <a:r>
              <a:rPr lang="bn-BD" sz="3200" dirty="0" smtClean="0">
                <a:solidFill>
                  <a:schemeClr val="tx1">
                    <a:lumMod val="95000"/>
                    <a:lumOff val="5000"/>
                  </a:schemeClr>
                </a:solidFill>
                <a:latin typeface="NikoshBAN" pitchFamily="2" charset="0"/>
                <a:cs typeface="NikoshBAN" pitchFamily="2" charset="0"/>
              </a:rPr>
              <a:t>চৌম্বক ও অচৌম্বক পদার্থ </a:t>
            </a:r>
            <a:endParaRPr lang="en-US" sz="3200" dirty="0">
              <a:latin typeface="NikoshBAN" pitchFamily="2" charset="0"/>
              <a:cs typeface="NikoshBAN" pitchFamily="2" charset="0"/>
            </a:endParaRPr>
          </a:p>
        </p:txBody>
      </p:sp>
    </p:spTree>
    <p:extLst>
      <p:ext uri="{BB962C8B-B14F-4D97-AF65-F5344CB8AC3E}">
        <p14:creationId xmlns:p14="http://schemas.microsoft.com/office/powerpoint/2010/main" val="20038802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biman-bangladesh[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8982" y="609600"/>
            <a:ext cx="67818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3" descr="dock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3733800"/>
            <a:ext cx="6781800"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362200" y="0"/>
            <a:ext cx="3657600" cy="533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800" dirty="0" smtClean="0">
                <a:solidFill>
                  <a:schemeClr val="tx1"/>
                </a:solidFill>
                <a:latin typeface="NikoshBAN" pitchFamily="2" charset="0"/>
                <a:cs typeface="NikoshBAN" pitchFamily="2" charset="0"/>
              </a:rPr>
              <a:t>চুম্বকের ব্যবহার</a:t>
            </a:r>
            <a:endParaRPr lang="en-US" sz="2800" dirty="0">
              <a:solidFill>
                <a:schemeClr val="tx1"/>
              </a:solidFill>
              <a:latin typeface="NikoshBAN" pitchFamily="2" charset="0"/>
              <a:cs typeface="NikoshBAN" pitchFamily="2" charset="0"/>
            </a:endParaRPr>
          </a:p>
        </p:txBody>
      </p:sp>
    </p:spTree>
    <p:extLst>
      <p:ext uri="{BB962C8B-B14F-4D97-AF65-F5344CB8AC3E}">
        <p14:creationId xmlns:p14="http://schemas.microsoft.com/office/powerpoint/2010/main" val="2256703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457200"/>
            <a:ext cx="2057400" cy="22098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3200" y="1015510"/>
            <a:ext cx="2286000" cy="1651489"/>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43600" y="1015510"/>
            <a:ext cx="2514600" cy="1614562"/>
          </a:xfrm>
          <a:prstGeom prst="rect">
            <a:avLst/>
          </a:prstGeom>
        </p:spPr>
      </p:pic>
      <p:sp>
        <p:nvSpPr>
          <p:cNvPr id="6" name="Rectangle 5"/>
          <p:cNvSpPr/>
          <p:nvPr/>
        </p:nvSpPr>
        <p:spPr>
          <a:xfrm>
            <a:off x="1447800" y="228600"/>
            <a:ext cx="5181600"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200" dirty="0" smtClean="0">
                <a:solidFill>
                  <a:schemeClr val="tx1"/>
                </a:solidFill>
                <a:latin typeface="NikoshBAN" pitchFamily="2" charset="0"/>
                <a:cs typeface="NikoshBAN" pitchFamily="2" charset="0"/>
              </a:rPr>
              <a:t>বিভিন্ন ক্ষেত্রে চুম্বকের ব্যবহার </a:t>
            </a:r>
            <a:endParaRPr lang="en-US" sz="3200" dirty="0">
              <a:solidFill>
                <a:schemeClr val="tx1"/>
              </a:solidFill>
              <a:latin typeface="NikoshBAN" pitchFamily="2" charset="0"/>
              <a:cs typeface="NikoshBAN" pitchFamily="2" charset="0"/>
            </a:endParaRPr>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8600" y="2971800"/>
            <a:ext cx="2057400" cy="2133599"/>
          </a:xfrm>
          <a:prstGeom prst="rect">
            <a:avLst/>
          </a:prstGeom>
        </p:spPr>
      </p:pic>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619375" y="3200400"/>
            <a:ext cx="1419225" cy="1806891"/>
          </a:xfrm>
          <a:prstGeom prst="rect">
            <a:avLst/>
          </a:prstGeom>
        </p:spPr>
      </p:pic>
      <p:pic>
        <p:nvPicPr>
          <p:cNvPr id="8" name="Picture 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858000" y="3276600"/>
            <a:ext cx="1219200" cy="1600200"/>
          </a:xfrm>
          <a:prstGeom prst="rect">
            <a:avLst/>
          </a:prstGeom>
        </p:spPr>
      </p:pic>
      <p:pic>
        <p:nvPicPr>
          <p:cNvPr id="9" name="Picture 8"/>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232762" y="2864167"/>
            <a:ext cx="2143125" cy="2143125"/>
          </a:xfrm>
          <a:prstGeom prst="rect">
            <a:avLst/>
          </a:prstGeom>
        </p:spPr>
      </p:pic>
    </p:spTree>
    <p:extLst>
      <p:ext uri="{BB962C8B-B14F-4D97-AF65-F5344CB8AC3E}">
        <p14:creationId xmlns:p14="http://schemas.microsoft.com/office/powerpoint/2010/main" val="22005789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lip_art_magnet_01.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4800" y="457200"/>
            <a:ext cx="3789363" cy="429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descr="Magnets.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343400" y="457200"/>
            <a:ext cx="4445000" cy="429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45865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228600"/>
            <a:ext cx="6934200"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err="1" smtClean="0">
                <a:solidFill>
                  <a:schemeClr val="tx1"/>
                </a:solidFill>
                <a:latin typeface="NikoshBAN" pitchFamily="2" charset="0"/>
                <a:cs typeface="NikoshBAN" pitchFamily="2" charset="0"/>
              </a:rPr>
              <a:t>বিভিন্ন</a:t>
            </a:r>
            <a:r>
              <a:rPr lang="en-US" sz="3600" dirty="0" smtClean="0">
                <a:solidFill>
                  <a:schemeClr val="tx1"/>
                </a:solidFill>
                <a:latin typeface="NikoshBAN" pitchFamily="2" charset="0"/>
                <a:cs typeface="NikoshBAN" pitchFamily="2" charset="0"/>
              </a:rPr>
              <a:t> </a:t>
            </a:r>
            <a:r>
              <a:rPr lang="en-US" sz="3600" dirty="0" err="1" smtClean="0">
                <a:solidFill>
                  <a:schemeClr val="tx1"/>
                </a:solidFill>
                <a:latin typeface="NikoshBAN" pitchFamily="2" charset="0"/>
                <a:cs typeface="NikoshBAN" pitchFamily="2" charset="0"/>
              </a:rPr>
              <a:t>ক্ষেত্রে</a:t>
            </a:r>
            <a:r>
              <a:rPr lang="en-US" sz="3600" dirty="0" smtClean="0">
                <a:solidFill>
                  <a:schemeClr val="tx1"/>
                </a:solidFill>
                <a:latin typeface="NikoshBAN" pitchFamily="2" charset="0"/>
                <a:cs typeface="NikoshBAN" pitchFamily="2" charset="0"/>
              </a:rPr>
              <a:t> </a:t>
            </a:r>
            <a:r>
              <a:rPr lang="en-US" sz="3600" dirty="0" err="1" smtClean="0">
                <a:solidFill>
                  <a:schemeClr val="tx1"/>
                </a:solidFill>
                <a:latin typeface="NikoshBAN" pitchFamily="2" charset="0"/>
                <a:cs typeface="NikoshBAN" pitchFamily="2" charset="0"/>
              </a:rPr>
              <a:t>চুম্বকের</a:t>
            </a:r>
            <a:r>
              <a:rPr lang="en-US" sz="3600" dirty="0" smtClean="0">
                <a:solidFill>
                  <a:schemeClr val="tx1"/>
                </a:solidFill>
                <a:latin typeface="NikoshBAN" pitchFamily="2" charset="0"/>
                <a:cs typeface="NikoshBAN" pitchFamily="2" charset="0"/>
              </a:rPr>
              <a:t> </a:t>
            </a:r>
            <a:r>
              <a:rPr lang="en-US" sz="3600" dirty="0" err="1" smtClean="0">
                <a:solidFill>
                  <a:schemeClr val="tx1"/>
                </a:solidFill>
                <a:latin typeface="NikoshBAN" pitchFamily="2" charset="0"/>
                <a:cs typeface="NikoshBAN" pitchFamily="2" charset="0"/>
              </a:rPr>
              <a:t>ব্যব</a:t>
            </a:r>
            <a:r>
              <a:rPr lang="bn-BD" sz="3600" dirty="0" smtClean="0">
                <a:solidFill>
                  <a:schemeClr val="tx1"/>
                </a:solidFill>
                <a:latin typeface="NikoshBAN" pitchFamily="2" charset="0"/>
                <a:cs typeface="NikoshBAN" pitchFamily="2" charset="0"/>
              </a:rPr>
              <a:t>হারের বিশ্লেষণ </a:t>
            </a:r>
            <a:endParaRPr lang="en-US" sz="3600" dirty="0">
              <a:solidFill>
                <a:schemeClr val="tx1"/>
              </a:solidFill>
              <a:latin typeface="NikoshBAN" pitchFamily="2" charset="0"/>
              <a:cs typeface="NikoshBAN" pitchFamily="2" charset="0"/>
            </a:endParaRPr>
          </a:p>
        </p:txBody>
      </p:sp>
      <p:sp>
        <p:nvSpPr>
          <p:cNvPr id="3" name="Rectangle 2"/>
          <p:cNvSpPr/>
          <p:nvPr/>
        </p:nvSpPr>
        <p:spPr>
          <a:xfrm>
            <a:off x="1066800" y="1371600"/>
            <a:ext cx="7391400" cy="4572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200" dirty="0" smtClean="0">
                <a:solidFill>
                  <a:schemeClr val="tx1"/>
                </a:solidFill>
                <a:latin typeface="NikoshBAN" pitchFamily="2" charset="0"/>
                <a:cs typeface="NikoshBAN" pitchFamily="2" charset="0"/>
              </a:rPr>
              <a:t>সমুদ্রে জাহাজ নিয়ন্ত্রনের জন্য চৌ ম্বক কম্পাস বহু শতাব্দী ধরে ব্যবহৃত হয়ে আসছে ।এ ছাড়া মাইক্রোফোন ও স্পিকার,বৈদ্যুতিক মোটর ,জেনারেটর ইত্যাদিতে চুম্বকের ব্যবহার আছে ।</a:t>
            </a:r>
            <a:endParaRPr lang="en-US" sz="3200" dirty="0">
              <a:solidFill>
                <a:schemeClr val="tx1"/>
              </a:solidFill>
              <a:latin typeface="NikoshBAN" pitchFamily="2" charset="0"/>
              <a:cs typeface="NikoshBAN" pitchFamily="2" charset="0"/>
            </a:endParaRPr>
          </a:p>
        </p:txBody>
      </p:sp>
    </p:spTree>
    <p:extLst>
      <p:ext uri="{BB962C8B-B14F-4D97-AF65-F5344CB8AC3E}">
        <p14:creationId xmlns:p14="http://schemas.microsoft.com/office/powerpoint/2010/main" val="28267467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838200"/>
            <a:ext cx="8153400" cy="5638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800" dirty="0" smtClean="0">
                <a:solidFill>
                  <a:schemeClr val="tx1"/>
                </a:solidFill>
                <a:latin typeface="NikoshBAN" pitchFamily="2" charset="0"/>
                <a:cs typeface="NikoshBAN" pitchFamily="2" charset="0"/>
              </a:rPr>
              <a:t>দৈনন্দিন জীবনে নানা ইলেকট্রিক যন্ত্র আমাদের ঘিরে রয়েছে ।তাদের অনেকগুলি চলে ম্যগনেটিক ইন্ডাকশন নামের এক চমকপ্রদ প্রক্রিয়ার ভিত্তিতে ।ইন্ডাকশন বিষয়টি আসলে বেশ সহজ ।তারের কয়েলের মধ্য দিয়ে একটি চুম্বক নিয়ে গেলে ভোল্টেজ সৃষ্টি হয় ।মাইকেল ফ্যারাডে এই প্রক্রিয়া আবিষ্কার করেছিলেন । তিনি ইলেকট্রিক  মোটর তৈরি করেছিলেন । ফ্যারাডে তামার তার দিয়ে একটি কয়েল তৈরি করেছিলেন ।সেই কয়েলের মধ্য দিয়ে একটি চুম্বক নিয়ে যেতেই বিদ্যুৎ সৃষ্টি হলো ।বেশ কয়েকটি পরীক্ষার পর তিনি এক পদক্ষেপ নিলেন ,আজকের দিনে একেবারেই বিস্ময়কর নয় ।তিনি এক ডিস্কের উপর</a:t>
            </a:r>
            <a:r>
              <a:rPr lang="en-US" sz="2800" dirty="0" smtClean="0">
                <a:solidFill>
                  <a:schemeClr val="tx1"/>
                </a:solidFill>
                <a:latin typeface="NikoshBAN" pitchFamily="2" charset="0"/>
                <a:cs typeface="NikoshBAN" pitchFamily="2" charset="0"/>
              </a:rPr>
              <a:t> </a:t>
            </a:r>
            <a:r>
              <a:rPr lang="en-US" sz="2800" dirty="0" err="1" smtClean="0">
                <a:solidFill>
                  <a:schemeClr val="tx1"/>
                </a:solidFill>
                <a:latin typeface="NikoshBAN" pitchFamily="2" charset="0"/>
                <a:cs typeface="NikoshBAN" pitchFamily="2" charset="0"/>
              </a:rPr>
              <a:t>চুম্বক</a:t>
            </a:r>
            <a:r>
              <a:rPr lang="en-US" sz="2800" dirty="0" smtClean="0">
                <a:solidFill>
                  <a:schemeClr val="tx1"/>
                </a:solidFill>
                <a:latin typeface="NikoshBAN" pitchFamily="2" charset="0"/>
                <a:cs typeface="NikoshBAN" pitchFamily="2" charset="0"/>
              </a:rPr>
              <a:t> </a:t>
            </a:r>
            <a:r>
              <a:rPr lang="en-US" sz="2800" dirty="0" err="1" smtClean="0">
                <a:solidFill>
                  <a:schemeClr val="tx1"/>
                </a:solidFill>
                <a:latin typeface="NikoshBAN" pitchFamily="2" charset="0"/>
                <a:cs typeface="NikoshBAN" pitchFamily="2" charset="0"/>
              </a:rPr>
              <a:t>লাগিয়ে</a:t>
            </a:r>
            <a:r>
              <a:rPr lang="en-US" sz="2800" dirty="0" smtClean="0">
                <a:solidFill>
                  <a:schemeClr val="tx1"/>
                </a:solidFill>
                <a:latin typeface="NikoshBAN" pitchFamily="2" charset="0"/>
                <a:cs typeface="NikoshBAN" pitchFamily="2" charset="0"/>
              </a:rPr>
              <a:t> </a:t>
            </a:r>
            <a:r>
              <a:rPr lang="en-US" sz="2800" dirty="0" err="1" smtClean="0">
                <a:solidFill>
                  <a:schemeClr val="tx1"/>
                </a:solidFill>
                <a:latin typeface="NikoshBAN" pitchFamily="2" charset="0"/>
                <a:cs typeface="NikoshBAN" pitchFamily="2" charset="0"/>
              </a:rPr>
              <a:t>সেটিকে</a:t>
            </a:r>
            <a:r>
              <a:rPr lang="en-US" sz="2800" dirty="0" smtClean="0">
                <a:solidFill>
                  <a:schemeClr val="tx1"/>
                </a:solidFill>
                <a:latin typeface="NikoshBAN" pitchFamily="2" charset="0"/>
                <a:cs typeface="NikoshBAN" pitchFamily="2" charset="0"/>
              </a:rPr>
              <a:t> </a:t>
            </a:r>
            <a:r>
              <a:rPr lang="en-US" sz="2800" dirty="0" err="1" smtClean="0">
                <a:solidFill>
                  <a:schemeClr val="tx1"/>
                </a:solidFill>
                <a:latin typeface="NikoshBAN" pitchFamily="2" charset="0"/>
                <a:cs typeface="NikoshBAN" pitchFamily="2" charset="0"/>
              </a:rPr>
              <a:t>কয়েলের</a:t>
            </a:r>
            <a:r>
              <a:rPr lang="en-US" sz="2800" dirty="0" smtClean="0">
                <a:solidFill>
                  <a:schemeClr val="tx1"/>
                </a:solidFill>
                <a:latin typeface="NikoshBAN" pitchFamily="2" charset="0"/>
                <a:cs typeface="NikoshBAN" pitchFamily="2" charset="0"/>
              </a:rPr>
              <a:t> </a:t>
            </a:r>
            <a:r>
              <a:rPr lang="en-US" sz="2800" dirty="0" err="1" smtClean="0">
                <a:solidFill>
                  <a:schemeClr val="tx1"/>
                </a:solidFill>
                <a:latin typeface="NikoshBAN" pitchFamily="2" charset="0"/>
                <a:cs typeface="NikoshBAN" pitchFamily="2" charset="0"/>
              </a:rPr>
              <a:t>মধ্য</a:t>
            </a:r>
            <a:r>
              <a:rPr lang="en-US" sz="2800" dirty="0" smtClean="0">
                <a:solidFill>
                  <a:schemeClr val="tx1"/>
                </a:solidFill>
                <a:latin typeface="NikoshBAN" pitchFamily="2" charset="0"/>
                <a:cs typeface="NikoshBAN" pitchFamily="2" charset="0"/>
              </a:rPr>
              <a:t> </a:t>
            </a:r>
            <a:r>
              <a:rPr lang="en-US" sz="2800" dirty="0" err="1" smtClean="0">
                <a:solidFill>
                  <a:schemeClr val="tx1"/>
                </a:solidFill>
                <a:latin typeface="NikoshBAN" pitchFamily="2" charset="0"/>
                <a:cs typeface="NikoshBAN" pitchFamily="2" charset="0"/>
              </a:rPr>
              <a:t>দিয়ে</a:t>
            </a:r>
            <a:r>
              <a:rPr lang="en-US" sz="2800" dirty="0" smtClean="0">
                <a:solidFill>
                  <a:schemeClr val="tx1"/>
                </a:solidFill>
                <a:latin typeface="NikoshBAN" pitchFamily="2" charset="0"/>
                <a:cs typeface="NikoshBAN" pitchFamily="2" charset="0"/>
              </a:rPr>
              <a:t> </a:t>
            </a:r>
            <a:r>
              <a:rPr lang="en-US" sz="2800" dirty="0" err="1" smtClean="0">
                <a:solidFill>
                  <a:schemeClr val="tx1"/>
                </a:solidFill>
                <a:latin typeface="NikoshBAN" pitchFamily="2" charset="0"/>
                <a:cs typeface="NikoshBAN" pitchFamily="2" charset="0"/>
              </a:rPr>
              <a:t>পেচিয়ে</a:t>
            </a:r>
            <a:r>
              <a:rPr lang="en-US" sz="2800" dirty="0" smtClean="0">
                <a:solidFill>
                  <a:schemeClr val="tx1"/>
                </a:solidFill>
                <a:latin typeface="NikoshBAN" pitchFamily="2" charset="0"/>
                <a:cs typeface="NikoshBAN" pitchFamily="2" charset="0"/>
              </a:rPr>
              <a:t> </a:t>
            </a:r>
            <a:r>
              <a:rPr lang="en-US" sz="2800" dirty="0" err="1" smtClean="0">
                <a:solidFill>
                  <a:schemeClr val="tx1"/>
                </a:solidFill>
                <a:latin typeface="NikoshBAN" pitchFamily="2" charset="0"/>
                <a:cs typeface="NikoshBAN" pitchFamily="2" charset="0"/>
              </a:rPr>
              <a:t>নিয়েছিলেন।ফ্যারাডে</a:t>
            </a:r>
            <a:r>
              <a:rPr lang="en-US" sz="2800" dirty="0" smtClean="0">
                <a:solidFill>
                  <a:schemeClr val="tx1"/>
                </a:solidFill>
                <a:latin typeface="NikoshBAN" pitchFamily="2" charset="0"/>
                <a:cs typeface="NikoshBAN" pitchFamily="2" charset="0"/>
              </a:rPr>
              <a:t> </a:t>
            </a:r>
            <a:r>
              <a:rPr lang="en-US" sz="2800" dirty="0" err="1" smtClean="0">
                <a:solidFill>
                  <a:schemeClr val="tx1"/>
                </a:solidFill>
                <a:latin typeface="NikoshBAN" pitchFamily="2" charset="0"/>
                <a:cs typeface="NikoshBAN" pitchFamily="2" charset="0"/>
              </a:rPr>
              <a:t>এভাবে</a:t>
            </a:r>
            <a:r>
              <a:rPr lang="en-US" sz="2800" dirty="0" smtClean="0">
                <a:solidFill>
                  <a:schemeClr val="tx1"/>
                </a:solidFill>
                <a:latin typeface="NikoshBAN" pitchFamily="2" charset="0"/>
                <a:cs typeface="NikoshBAN" pitchFamily="2" charset="0"/>
              </a:rPr>
              <a:t> </a:t>
            </a:r>
            <a:r>
              <a:rPr lang="en-US" sz="2800" dirty="0" err="1" smtClean="0">
                <a:solidFill>
                  <a:schemeClr val="tx1"/>
                </a:solidFill>
                <a:latin typeface="NikoshBAN" pitchFamily="2" charset="0"/>
                <a:cs typeface="NikoshBAN" pitchFamily="2" charset="0"/>
              </a:rPr>
              <a:t>বিদ্যুতের</a:t>
            </a:r>
            <a:r>
              <a:rPr lang="en-US" sz="2800" dirty="0" smtClean="0">
                <a:solidFill>
                  <a:schemeClr val="tx1"/>
                </a:solidFill>
                <a:latin typeface="NikoshBAN" pitchFamily="2" charset="0"/>
                <a:cs typeface="NikoshBAN" pitchFamily="2" charset="0"/>
              </a:rPr>
              <a:t> </a:t>
            </a:r>
            <a:r>
              <a:rPr lang="en-US" sz="2800" dirty="0" err="1" smtClean="0">
                <a:solidFill>
                  <a:schemeClr val="tx1"/>
                </a:solidFill>
                <a:latin typeface="NikoshBAN" pitchFamily="2" charset="0"/>
                <a:cs typeface="NikoshBAN" pitchFamily="2" charset="0"/>
              </a:rPr>
              <a:t>উন্নতির</a:t>
            </a:r>
            <a:r>
              <a:rPr lang="en-US" sz="2800" dirty="0" smtClean="0">
                <a:solidFill>
                  <a:schemeClr val="tx1"/>
                </a:solidFill>
                <a:latin typeface="NikoshBAN" pitchFamily="2" charset="0"/>
                <a:cs typeface="NikoshBAN" pitchFamily="2" charset="0"/>
              </a:rPr>
              <a:t> </a:t>
            </a:r>
            <a:r>
              <a:rPr lang="en-US" sz="2800" dirty="0" err="1" smtClean="0">
                <a:solidFill>
                  <a:schemeClr val="tx1"/>
                </a:solidFill>
                <a:latin typeface="NikoshBAN" pitchFamily="2" charset="0"/>
                <a:cs typeface="NikoshBAN" pitchFamily="2" charset="0"/>
              </a:rPr>
              <a:t>পথ</a:t>
            </a:r>
            <a:r>
              <a:rPr lang="en-US" sz="2800" dirty="0" smtClean="0">
                <a:solidFill>
                  <a:schemeClr val="tx1"/>
                </a:solidFill>
                <a:latin typeface="NikoshBAN" pitchFamily="2" charset="0"/>
                <a:cs typeface="NikoshBAN" pitchFamily="2" charset="0"/>
              </a:rPr>
              <a:t> </a:t>
            </a:r>
            <a:r>
              <a:rPr lang="en-US" sz="2800" dirty="0" err="1" smtClean="0">
                <a:solidFill>
                  <a:schemeClr val="tx1"/>
                </a:solidFill>
                <a:latin typeface="NikoshBAN" pitchFamily="2" charset="0"/>
                <a:cs typeface="NikoshBAN" pitchFamily="2" charset="0"/>
              </a:rPr>
              <a:t>সুগম</a:t>
            </a:r>
            <a:r>
              <a:rPr lang="en-US" sz="2800" dirty="0" smtClean="0">
                <a:solidFill>
                  <a:schemeClr val="tx1"/>
                </a:solidFill>
                <a:latin typeface="NikoshBAN" pitchFamily="2" charset="0"/>
                <a:cs typeface="NikoshBAN" pitchFamily="2" charset="0"/>
              </a:rPr>
              <a:t> </a:t>
            </a:r>
            <a:r>
              <a:rPr lang="en-US" sz="2800" dirty="0" err="1" smtClean="0">
                <a:solidFill>
                  <a:schemeClr val="tx1"/>
                </a:solidFill>
                <a:latin typeface="NikoshBAN" pitchFamily="2" charset="0"/>
                <a:cs typeface="NikoshBAN" pitchFamily="2" charset="0"/>
              </a:rPr>
              <a:t>করে</a:t>
            </a:r>
            <a:r>
              <a:rPr lang="en-US" sz="2800" dirty="0" smtClean="0">
                <a:solidFill>
                  <a:schemeClr val="tx1"/>
                </a:solidFill>
                <a:latin typeface="NikoshBAN" pitchFamily="2" charset="0"/>
                <a:cs typeface="NikoshBAN" pitchFamily="2" charset="0"/>
              </a:rPr>
              <a:t> </a:t>
            </a:r>
            <a:r>
              <a:rPr lang="en-US" sz="2800" dirty="0" err="1" smtClean="0">
                <a:solidFill>
                  <a:schemeClr val="tx1"/>
                </a:solidFill>
                <a:latin typeface="NikoshBAN" pitchFamily="2" charset="0"/>
                <a:cs typeface="NikoshBAN" pitchFamily="2" charset="0"/>
              </a:rPr>
              <a:t>দিয়েছিলেন,যা</a:t>
            </a:r>
            <a:r>
              <a:rPr lang="en-US" sz="2800" dirty="0" smtClean="0">
                <a:solidFill>
                  <a:schemeClr val="tx1"/>
                </a:solidFill>
                <a:latin typeface="NikoshBAN" pitchFamily="2" charset="0"/>
                <a:cs typeface="NikoshBAN" pitchFamily="2" charset="0"/>
              </a:rPr>
              <a:t> </a:t>
            </a:r>
            <a:r>
              <a:rPr lang="en-US" sz="2800" dirty="0" err="1" smtClean="0">
                <a:solidFill>
                  <a:schemeClr val="tx1"/>
                </a:solidFill>
                <a:latin typeface="NikoshBAN" pitchFamily="2" charset="0"/>
                <a:cs typeface="NikoshBAN" pitchFamily="2" charset="0"/>
              </a:rPr>
              <a:t>গতি</a:t>
            </a:r>
            <a:r>
              <a:rPr lang="en-US" sz="2800" dirty="0" smtClean="0">
                <a:solidFill>
                  <a:schemeClr val="tx1"/>
                </a:solidFill>
                <a:latin typeface="NikoshBAN" pitchFamily="2" charset="0"/>
                <a:cs typeface="NikoshBAN" pitchFamily="2" charset="0"/>
              </a:rPr>
              <a:t> </a:t>
            </a:r>
            <a:r>
              <a:rPr lang="en-US" sz="2800" dirty="0" err="1" smtClean="0">
                <a:solidFill>
                  <a:schemeClr val="tx1"/>
                </a:solidFill>
                <a:latin typeface="NikoshBAN" pitchFamily="2" charset="0"/>
                <a:cs typeface="NikoshBAN" pitchFamily="2" charset="0"/>
              </a:rPr>
              <a:t>থেকে</a:t>
            </a:r>
            <a:r>
              <a:rPr lang="en-US" sz="2800" dirty="0" smtClean="0">
                <a:solidFill>
                  <a:schemeClr val="tx1"/>
                </a:solidFill>
                <a:latin typeface="NikoshBAN" pitchFamily="2" charset="0"/>
                <a:cs typeface="NikoshBAN" pitchFamily="2" charset="0"/>
              </a:rPr>
              <a:t> </a:t>
            </a:r>
            <a:r>
              <a:rPr lang="en-US" sz="2800" dirty="0" err="1" smtClean="0">
                <a:solidFill>
                  <a:schemeClr val="tx1"/>
                </a:solidFill>
                <a:latin typeface="NikoshBAN" pitchFamily="2" charset="0"/>
                <a:cs typeface="NikoshBAN" pitchFamily="2" charset="0"/>
              </a:rPr>
              <a:t>বিদ্যু</a:t>
            </a:r>
            <a:r>
              <a:rPr lang="en-US" sz="2800" dirty="0" smtClean="0">
                <a:solidFill>
                  <a:schemeClr val="tx1"/>
                </a:solidFill>
                <a:latin typeface="NikoshBAN" pitchFamily="2" charset="0"/>
                <a:cs typeface="NikoshBAN" pitchFamily="2" charset="0"/>
              </a:rPr>
              <a:t>ৎ উ</a:t>
            </a:r>
            <a:r>
              <a:rPr lang="bn-BD" sz="2800" dirty="0" smtClean="0">
                <a:solidFill>
                  <a:schemeClr val="tx1"/>
                </a:solidFill>
                <a:latin typeface="NikoshBAN" pitchFamily="2" charset="0"/>
                <a:cs typeface="NikoshBAN" pitchFamily="2" charset="0"/>
              </a:rPr>
              <a:t>ৎপাদন করে ।</a:t>
            </a:r>
            <a:endParaRPr lang="en-US" sz="2800" dirty="0">
              <a:solidFill>
                <a:schemeClr val="tx1"/>
              </a:solidFill>
              <a:latin typeface="NikoshBAN" pitchFamily="2" charset="0"/>
              <a:cs typeface="NikoshBAN" pitchFamily="2" charset="0"/>
            </a:endParaRPr>
          </a:p>
        </p:txBody>
      </p:sp>
    </p:spTree>
    <p:extLst>
      <p:ext uri="{BB962C8B-B14F-4D97-AF65-F5344CB8AC3E}">
        <p14:creationId xmlns:p14="http://schemas.microsoft.com/office/powerpoint/2010/main" val="790389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304800"/>
            <a:ext cx="5562600"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400" dirty="0" smtClean="0">
                <a:solidFill>
                  <a:schemeClr val="tx1"/>
                </a:solidFill>
                <a:latin typeface="NikoshBAN" pitchFamily="2" charset="0"/>
                <a:cs typeface="NikoshBAN" pitchFamily="2" charset="0"/>
              </a:rPr>
              <a:t>মুল্যায়ন</a:t>
            </a:r>
            <a:endParaRPr lang="en-US" sz="4400" dirty="0">
              <a:solidFill>
                <a:schemeClr val="tx1"/>
              </a:solidFill>
              <a:latin typeface="NikoshBAN" pitchFamily="2" charset="0"/>
              <a:cs typeface="NikoshBAN" pitchFamily="2" charset="0"/>
            </a:endParaRPr>
          </a:p>
        </p:txBody>
      </p:sp>
      <p:sp>
        <p:nvSpPr>
          <p:cNvPr id="3" name="Rectangle 2"/>
          <p:cNvSpPr/>
          <p:nvPr/>
        </p:nvSpPr>
        <p:spPr>
          <a:xfrm>
            <a:off x="914400" y="1600200"/>
            <a:ext cx="7543800" cy="4876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600" dirty="0" smtClean="0"/>
              <a:t>১</a:t>
            </a:r>
            <a:r>
              <a:rPr lang="bn-BD" sz="3600" dirty="0" smtClean="0">
                <a:latin typeface="NikoshBAN" pitchFamily="2" charset="0"/>
                <a:cs typeface="NikoshBAN" pitchFamily="2" charset="0"/>
              </a:rPr>
              <a:t>১</a:t>
            </a:r>
            <a:r>
              <a:rPr lang="bn-BD" sz="3600" dirty="0" smtClean="0">
                <a:solidFill>
                  <a:schemeClr val="tx1"/>
                </a:solidFill>
                <a:latin typeface="NikoshBAN" pitchFamily="2" charset="0"/>
                <a:cs typeface="NikoshBAN" pitchFamily="2" charset="0"/>
              </a:rPr>
              <a:t>১।পৃথিবীকে কেন একটি বিরাট চুম্বক বলা হয় ।</a:t>
            </a:r>
          </a:p>
          <a:p>
            <a:pPr algn="ctr"/>
            <a:r>
              <a:rPr lang="bn-BD" sz="3600" dirty="0" smtClean="0">
                <a:solidFill>
                  <a:schemeClr val="tx1"/>
                </a:solidFill>
                <a:latin typeface="NikoshBAN" pitchFamily="2" charset="0"/>
                <a:cs typeface="NikoshBAN" pitchFamily="2" charset="0"/>
              </a:rPr>
              <a:t>২।চুম্বকের দুইটি ধর্ম বল ।</a:t>
            </a:r>
          </a:p>
          <a:p>
            <a:pPr algn="ctr"/>
            <a:r>
              <a:rPr lang="bn-BD" sz="3600" dirty="0" smtClean="0">
                <a:solidFill>
                  <a:schemeClr val="tx1"/>
                </a:solidFill>
                <a:latin typeface="NikoshBAN" pitchFamily="2" charset="0"/>
                <a:cs typeface="NikoshBAN" pitchFamily="2" charset="0"/>
              </a:rPr>
              <a:t>৩।চুম্বকের ৩টি ব্যবহার বল । </a:t>
            </a:r>
            <a:endParaRPr lang="en-US" sz="3600" dirty="0"/>
          </a:p>
        </p:txBody>
      </p:sp>
    </p:spTree>
    <p:extLst>
      <p:ext uri="{BB962C8B-B14F-4D97-AF65-F5344CB8AC3E}">
        <p14:creationId xmlns:p14="http://schemas.microsoft.com/office/powerpoint/2010/main" val="21383229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304800"/>
            <a:ext cx="4572000" cy="762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600" dirty="0" smtClean="0">
                <a:solidFill>
                  <a:schemeClr val="tx1"/>
                </a:solidFill>
                <a:latin typeface="NikoshBAN" pitchFamily="2" charset="0"/>
                <a:cs typeface="NikoshBAN" pitchFamily="2" charset="0"/>
              </a:rPr>
              <a:t>বাড়ির কাজ</a:t>
            </a:r>
            <a:endParaRPr lang="en-US" sz="3600" dirty="0">
              <a:solidFill>
                <a:schemeClr val="tx1"/>
              </a:solidFill>
              <a:latin typeface="NikoshBAN" pitchFamily="2" charset="0"/>
              <a:cs typeface="NikoshBAN" pitchFamily="2" charset="0"/>
            </a:endParaRPr>
          </a:p>
        </p:txBody>
      </p:sp>
      <p:sp>
        <p:nvSpPr>
          <p:cNvPr id="3" name="Rectangle 2"/>
          <p:cNvSpPr/>
          <p:nvPr/>
        </p:nvSpPr>
        <p:spPr>
          <a:xfrm>
            <a:off x="1371600" y="1905000"/>
            <a:ext cx="6553200" cy="441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5400" dirty="0" smtClean="0"/>
              <a:t>চ্চ</a:t>
            </a:r>
            <a:r>
              <a:rPr lang="bn-BD" sz="5400" dirty="0" smtClean="0">
                <a:solidFill>
                  <a:schemeClr val="tx1"/>
                </a:solidFill>
              </a:rPr>
              <a:t>চৌম্বক </a:t>
            </a:r>
            <a:r>
              <a:rPr lang="bn-BD" sz="5400" dirty="0" smtClean="0">
                <a:solidFill>
                  <a:schemeClr val="tx1"/>
                </a:solidFill>
                <a:latin typeface="NikoshBAN" pitchFamily="2" charset="0"/>
                <a:cs typeface="NikoshBAN" pitchFamily="2" charset="0"/>
              </a:rPr>
              <a:t>পদার্থকে কিভাবে চুম্বকে রুপান্তর করা যায় । </a:t>
            </a:r>
            <a:endParaRPr lang="en-US" sz="5400" dirty="0"/>
          </a:p>
        </p:txBody>
      </p:sp>
    </p:spTree>
    <p:extLst>
      <p:ext uri="{BB962C8B-B14F-4D97-AF65-F5344CB8AC3E}">
        <p14:creationId xmlns:p14="http://schemas.microsoft.com/office/powerpoint/2010/main" val="40615549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bn-BD" smtClean="0">
                <a:latin typeface="Nikoshban"/>
              </a:rPr>
              <a:t> </a:t>
            </a:r>
            <a:endParaRPr lang="en-US" dirty="0">
              <a:latin typeface="Nikoshban"/>
            </a:endParaRPr>
          </a:p>
        </p:txBody>
      </p:sp>
      <p:sp>
        <p:nvSpPr>
          <p:cNvPr id="3" name="Subtitle 2"/>
          <p:cNvSpPr>
            <a:spLocks noGrp="1"/>
          </p:cNvSpPr>
          <p:nvPr>
            <p:ph type="subTitle" idx="1"/>
          </p:nvPr>
        </p:nvSpPr>
        <p:spPr>
          <a:xfrm>
            <a:off x="838200" y="381001"/>
            <a:ext cx="7190509" cy="1066799"/>
          </a:xfrm>
        </p:spPr>
        <p:txBody>
          <a:bodyPr/>
          <a:lstStyle/>
          <a:p>
            <a:r>
              <a:rPr lang="en-US" dirty="0" err="1" smtClean="0">
                <a:latin typeface="Nikoshban"/>
              </a:rPr>
              <a:t>শিক্ষক</a:t>
            </a:r>
            <a:r>
              <a:rPr lang="en-US" dirty="0" smtClean="0">
                <a:latin typeface="Nikoshban"/>
              </a:rPr>
              <a:t> </a:t>
            </a:r>
            <a:r>
              <a:rPr lang="en-US" dirty="0" err="1" smtClean="0">
                <a:latin typeface="Nikoshban"/>
              </a:rPr>
              <a:t>পরিচিতি</a:t>
            </a:r>
            <a:r>
              <a:rPr lang="en-US" dirty="0" smtClean="0">
                <a:latin typeface="Nikoshban"/>
              </a:rPr>
              <a:t> </a:t>
            </a:r>
            <a:endParaRPr lang="en-US" dirty="0">
              <a:latin typeface="Nikoshban"/>
            </a:endParaRPr>
          </a:p>
        </p:txBody>
      </p:sp>
      <p:sp>
        <p:nvSpPr>
          <p:cNvPr id="6" name="Rectangle 5"/>
          <p:cNvSpPr/>
          <p:nvPr/>
        </p:nvSpPr>
        <p:spPr>
          <a:xfrm>
            <a:off x="533400" y="1752600"/>
            <a:ext cx="3429000" cy="4648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4800600" y="1752600"/>
            <a:ext cx="3886200" cy="4648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800" dirty="0" smtClean="0">
                <a:solidFill>
                  <a:schemeClr val="tx1"/>
                </a:solidFill>
                <a:latin typeface="NikoshBAN" pitchFamily="2" charset="0"/>
                <a:cs typeface="NikoshBAN" pitchFamily="2" charset="0"/>
              </a:rPr>
              <a:t>অজয় সিংহ  </a:t>
            </a:r>
            <a:r>
              <a:rPr lang="en-US" sz="2800" dirty="0" err="1" smtClean="0">
                <a:solidFill>
                  <a:schemeClr val="tx1"/>
                </a:solidFill>
                <a:latin typeface="NikoshBAN" pitchFamily="2" charset="0"/>
                <a:cs typeface="NikoshBAN" pitchFamily="2" charset="0"/>
              </a:rPr>
              <a:t>রায়</a:t>
            </a:r>
            <a:r>
              <a:rPr lang="en-US" sz="2800" dirty="0" smtClean="0">
                <a:solidFill>
                  <a:schemeClr val="tx1"/>
                </a:solidFill>
                <a:latin typeface="NikoshBAN" pitchFamily="2" charset="0"/>
                <a:cs typeface="NikoshBAN" pitchFamily="2" charset="0"/>
              </a:rPr>
              <a:t> </a:t>
            </a:r>
            <a:endParaRPr lang="en-US" sz="2800" dirty="0" smtClean="0">
              <a:solidFill>
                <a:schemeClr val="tx1"/>
              </a:solidFill>
              <a:latin typeface="NikoshBAN" pitchFamily="2" charset="0"/>
              <a:cs typeface="NikoshBAN" pitchFamily="2" charset="0"/>
            </a:endParaRPr>
          </a:p>
          <a:p>
            <a:pPr algn="ctr"/>
            <a:r>
              <a:rPr lang="en-US" sz="2800" dirty="0" err="1" smtClean="0">
                <a:solidFill>
                  <a:schemeClr val="tx1"/>
                </a:solidFill>
                <a:latin typeface="NikoshBAN" pitchFamily="2" charset="0"/>
                <a:cs typeface="NikoshBAN" pitchFamily="2" charset="0"/>
              </a:rPr>
              <a:t>সহকারি</a:t>
            </a:r>
            <a:r>
              <a:rPr lang="en-US" sz="2800" dirty="0" smtClean="0">
                <a:solidFill>
                  <a:schemeClr val="tx1"/>
                </a:solidFill>
                <a:latin typeface="NikoshBAN" pitchFamily="2" charset="0"/>
                <a:cs typeface="NikoshBAN" pitchFamily="2" charset="0"/>
              </a:rPr>
              <a:t> </a:t>
            </a:r>
            <a:r>
              <a:rPr lang="en-US" sz="2800" dirty="0" err="1" smtClean="0">
                <a:solidFill>
                  <a:schemeClr val="tx1"/>
                </a:solidFill>
                <a:latin typeface="NikoshBAN" pitchFamily="2" charset="0"/>
                <a:cs typeface="NikoshBAN" pitchFamily="2" charset="0"/>
              </a:rPr>
              <a:t>শিক্ষক</a:t>
            </a:r>
            <a:r>
              <a:rPr lang="en-US" sz="2800" dirty="0" smtClean="0">
                <a:solidFill>
                  <a:schemeClr val="tx1"/>
                </a:solidFill>
                <a:latin typeface="NikoshBAN" pitchFamily="2" charset="0"/>
                <a:cs typeface="NikoshBAN" pitchFamily="2" charset="0"/>
              </a:rPr>
              <a:t> (</a:t>
            </a:r>
            <a:r>
              <a:rPr lang="en-US" sz="2800" dirty="0" err="1" smtClean="0">
                <a:solidFill>
                  <a:schemeClr val="tx1"/>
                </a:solidFill>
                <a:latin typeface="NikoshBAN" pitchFamily="2" charset="0"/>
                <a:cs typeface="NikoshBAN" pitchFamily="2" charset="0"/>
              </a:rPr>
              <a:t>বিজ্ঞান</a:t>
            </a:r>
            <a:r>
              <a:rPr lang="en-US" sz="2800" dirty="0" smtClean="0">
                <a:solidFill>
                  <a:schemeClr val="tx1"/>
                </a:solidFill>
                <a:latin typeface="NikoshBAN" pitchFamily="2" charset="0"/>
                <a:cs typeface="NikoshBAN" pitchFamily="2" charset="0"/>
              </a:rPr>
              <a:t>) </a:t>
            </a:r>
          </a:p>
          <a:p>
            <a:pPr algn="ctr"/>
            <a:r>
              <a:rPr lang="en-US" sz="2800" dirty="0" err="1" smtClean="0">
                <a:solidFill>
                  <a:schemeClr val="tx1"/>
                </a:solidFill>
                <a:latin typeface="NikoshBAN" pitchFamily="2" charset="0"/>
                <a:cs typeface="NikoshBAN" pitchFamily="2" charset="0"/>
              </a:rPr>
              <a:t>দিরাই</a:t>
            </a:r>
            <a:r>
              <a:rPr lang="en-US" sz="2800" dirty="0" smtClean="0">
                <a:solidFill>
                  <a:schemeClr val="tx1"/>
                </a:solidFill>
                <a:latin typeface="NikoshBAN" pitchFamily="2" charset="0"/>
                <a:cs typeface="NikoshBAN" pitchFamily="2" charset="0"/>
              </a:rPr>
              <a:t> </a:t>
            </a:r>
            <a:r>
              <a:rPr lang="en-US" sz="2800" dirty="0" err="1" smtClean="0">
                <a:solidFill>
                  <a:schemeClr val="tx1"/>
                </a:solidFill>
                <a:latin typeface="NikoshBAN" pitchFamily="2" charset="0"/>
                <a:cs typeface="NikoshBAN" pitchFamily="2" charset="0"/>
              </a:rPr>
              <a:t>সরকারি</a:t>
            </a:r>
            <a:r>
              <a:rPr lang="en-US" sz="2800" dirty="0" smtClean="0">
                <a:solidFill>
                  <a:schemeClr val="tx1"/>
                </a:solidFill>
                <a:latin typeface="NikoshBAN" pitchFamily="2" charset="0"/>
                <a:cs typeface="NikoshBAN" pitchFamily="2" charset="0"/>
              </a:rPr>
              <a:t> </a:t>
            </a:r>
            <a:r>
              <a:rPr lang="en-US" sz="2800" dirty="0" err="1" smtClean="0">
                <a:solidFill>
                  <a:schemeClr val="tx1"/>
                </a:solidFill>
                <a:latin typeface="NikoshBAN" pitchFamily="2" charset="0"/>
                <a:cs typeface="NikoshBAN" pitchFamily="2" charset="0"/>
              </a:rPr>
              <a:t>উচ্চ</a:t>
            </a:r>
            <a:r>
              <a:rPr lang="en-US" sz="2800" dirty="0" smtClean="0">
                <a:solidFill>
                  <a:schemeClr val="tx1"/>
                </a:solidFill>
                <a:latin typeface="NikoshBAN" pitchFamily="2" charset="0"/>
                <a:cs typeface="NikoshBAN" pitchFamily="2" charset="0"/>
              </a:rPr>
              <a:t> </a:t>
            </a:r>
            <a:r>
              <a:rPr lang="en-US" sz="2800" dirty="0" err="1" smtClean="0">
                <a:solidFill>
                  <a:schemeClr val="tx1"/>
                </a:solidFill>
                <a:latin typeface="NikoshBAN" pitchFamily="2" charset="0"/>
                <a:cs typeface="NikoshBAN" pitchFamily="2" charset="0"/>
              </a:rPr>
              <a:t>বালিকা</a:t>
            </a:r>
            <a:r>
              <a:rPr lang="en-US" sz="2800" dirty="0" smtClean="0">
                <a:solidFill>
                  <a:schemeClr val="tx1"/>
                </a:solidFill>
                <a:latin typeface="NikoshBAN" pitchFamily="2" charset="0"/>
                <a:cs typeface="NikoshBAN" pitchFamily="2" charset="0"/>
              </a:rPr>
              <a:t> </a:t>
            </a:r>
            <a:r>
              <a:rPr lang="en-US" sz="2800" dirty="0" err="1" smtClean="0">
                <a:solidFill>
                  <a:schemeClr val="tx1"/>
                </a:solidFill>
                <a:latin typeface="NikoshBAN" pitchFamily="2" charset="0"/>
                <a:cs typeface="NikoshBAN" pitchFamily="2" charset="0"/>
              </a:rPr>
              <a:t>বিদ্যালয়</a:t>
            </a:r>
            <a:r>
              <a:rPr lang="en-US" sz="2800" dirty="0" smtClean="0">
                <a:solidFill>
                  <a:schemeClr val="tx1"/>
                </a:solidFill>
                <a:latin typeface="NikoshBAN" pitchFamily="2" charset="0"/>
                <a:cs typeface="NikoshBAN" pitchFamily="2" charset="0"/>
              </a:rPr>
              <a:t> </a:t>
            </a:r>
          </a:p>
          <a:p>
            <a:pPr algn="ctr"/>
            <a:r>
              <a:rPr lang="en-US" sz="2800" dirty="0" err="1" smtClean="0">
                <a:solidFill>
                  <a:schemeClr val="tx1"/>
                </a:solidFill>
                <a:latin typeface="NikoshBAN" pitchFamily="2" charset="0"/>
                <a:cs typeface="NikoshBAN" pitchFamily="2" charset="0"/>
              </a:rPr>
              <a:t>দিরাই,সুনামগঞ্জ</a:t>
            </a:r>
            <a:r>
              <a:rPr lang="en-US" sz="2800" dirty="0" smtClean="0">
                <a:solidFill>
                  <a:schemeClr val="tx1"/>
                </a:solidFill>
                <a:latin typeface="NikoshBAN" pitchFamily="2" charset="0"/>
                <a:cs typeface="NikoshBAN" pitchFamily="2" charset="0"/>
              </a:rPr>
              <a:t> । </a:t>
            </a:r>
            <a:endParaRPr lang="en-US" sz="2800" dirty="0">
              <a:solidFill>
                <a:schemeClr val="tx1"/>
              </a:solidFill>
              <a:latin typeface="NikoshBAN" pitchFamily="2" charset="0"/>
              <a:cs typeface="NikoshBAN" pitchFamily="2" charset="0"/>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1752600"/>
            <a:ext cx="4038600" cy="4572000"/>
          </a:xfrm>
          <a:prstGeom prst="rect">
            <a:avLst/>
          </a:prstGeom>
        </p:spPr>
      </p:pic>
    </p:spTree>
    <p:extLst>
      <p:ext uri="{BB962C8B-B14F-4D97-AF65-F5344CB8AC3E}">
        <p14:creationId xmlns:p14="http://schemas.microsoft.com/office/powerpoint/2010/main" val="36594921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28800" y="1752600"/>
            <a:ext cx="5333999" cy="3581399"/>
          </a:xfrm>
          <a:prstGeom prst="rect">
            <a:avLst/>
          </a:prstGeom>
        </p:spPr>
      </p:pic>
      <p:sp>
        <p:nvSpPr>
          <p:cNvPr id="3" name="Rectangle 2"/>
          <p:cNvSpPr/>
          <p:nvPr/>
        </p:nvSpPr>
        <p:spPr>
          <a:xfrm>
            <a:off x="2057400" y="304800"/>
            <a:ext cx="5257800" cy="1066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7200" dirty="0" smtClean="0">
                <a:solidFill>
                  <a:schemeClr val="tx1"/>
                </a:solidFill>
                <a:latin typeface="NikoshBAN" pitchFamily="2" charset="0"/>
                <a:cs typeface="NikoshBAN" pitchFamily="2" charset="0"/>
              </a:rPr>
              <a:t>ধন্যবাদ</a:t>
            </a:r>
            <a:endParaRPr lang="en-US" sz="7200" dirty="0">
              <a:solidFill>
                <a:schemeClr val="tx1"/>
              </a:solidFill>
              <a:latin typeface="NikoshBAN" pitchFamily="2" charset="0"/>
              <a:cs typeface="NikoshBAN" pitchFamily="2" charset="0"/>
            </a:endParaRPr>
          </a:p>
        </p:txBody>
      </p:sp>
    </p:spTree>
    <p:extLst>
      <p:ext uri="{BB962C8B-B14F-4D97-AF65-F5344CB8AC3E}">
        <p14:creationId xmlns:p14="http://schemas.microsoft.com/office/powerpoint/2010/main" val="5269113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104162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05000" y="304800"/>
            <a:ext cx="5029200" cy="990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800" dirty="0" smtClean="0">
                <a:latin typeface="Nikoshban"/>
              </a:rPr>
              <a:t>প</a:t>
            </a:r>
            <a:r>
              <a:rPr lang="bn-BD" sz="2800" dirty="0" smtClean="0">
                <a:solidFill>
                  <a:schemeClr val="tx1"/>
                </a:solidFill>
                <a:latin typeface="Nikoshban"/>
              </a:rPr>
              <a:t>পাঠ পরিচিতি </a:t>
            </a:r>
            <a:endParaRPr lang="en-US" sz="2800" dirty="0">
              <a:latin typeface="Nikoshban"/>
            </a:endParaRPr>
          </a:p>
        </p:txBody>
      </p:sp>
      <p:sp>
        <p:nvSpPr>
          <p:cNvPr id="3" name="Rectangle 2"/>
          <p:cNvSpPr/>
          <p:nvPr/>
        </p:nvSpPr>
        <p:spPr>
          <a:xfrm>
            <a:off x="1905000" y="1981200"/>
            <a:ext cx="5410200" cy="4343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smtClean="0">
                <a:solidFill>
                  <a:schemeClr val="tx1"/>
                </a:solidFill>
                <a:latin typeface="Nikoshban"/>
              </a:rPr>
              <a:t>বিষয়</a:t>
            </a:r>
            <a:r>
              <a:rPr lang="en-US" sz="3200" dirty="0" smtClean="0">
                <a:solidFill>
                  <a:schemeClr val="tx1"/>
                </a:solidFill>
                <a:latin typeface="Nikoshban"/>
              </a:rPr>
              <a:t> ; </a:t>
            </a:r>
            <a:r>
              <a:rPr lang="en-US" sz="3200" dirty="0" err="1" smtClean="0">
                <a:solidFill>
                  <a:schemeClr val="tx1"/>
                </a:solidFill>
                <a:latin typeface="Nikoshban"/>
              </a:rPr>
              <a:t>বিজ্ঞান</a:t>
            </a:r>
            <a:endParaRPr lang="en-US" sz="3200" dirty="0" smtClean="0">
              <a:solidFill>
                <a:schemeClr val="tx1"/>
              </a:solidFill>
              <a:latin typeface="Nikoshban"/>
            </a:endParaRPr>
          </a:p>
          <a:p>
            <a:pPr algn="ctr"/>
            <a:r>
              <a:rPr lang="en-US" sz="3200" dirty="0" err="1" smtClean="0">
                <a:solidFill>
                  <a:schemeClr val="tx1"/>
                </a:solidFill>
                <a:latin typeface="Nikoshban"/>
              </a:rPr>
              <a:t>শ্রেণি</a:t>
            </a:r>
            <a:r>
              <a:rPr lang="en-US" sz="3200" dirty="0" smtClean="0">
                <a:solidFill>
                  <a:schemeClr val="tx1"/>
                </a:solidFill>
                <a:latin typeface="Nikoshban"/>
              </a:rPr>
              <a:t> ;৭ম </a:t>
            </a:r>
          </a:p>
          <a:p>
            <a:pPr algn="ctr"/>
            <a:r>
              <a:rPr lang="en-US" sz="3200" dirty="0" err="1" smtClean="0">
                <a:solidFill>
                  <a:schemeClr val="tx1"/>
                </a:solidFill>
                <a:latin typeface="Nikoshban"/>
              </a:rPr>
              <a:t>অধ্যায়</a:t>
            </a:r>
            <a:r>
              <a:rPr lang="en-US" sz="3200" dirty="0" smtClean="0">
                <a:solidFill>
                  <a:schemeClr val="tx1"/>
                </a:solidFill>
                <a:latin typeface="Nikoshban"/>
              </a:rPr>
              <a:t> ; </a:t>
            </a:r>
            <a:r>
              <a:rPr lang="en-US" sz="3200" dirty="0" err="1" smtClean="0">
                <a:solidFill>
                  <a:schemeClr val="tx1"/>
                </a:solidFill>
                <a:latin typeface="Nikoshban"/>
              </a:rPr>
              <a:t>দশম</a:t>
            </a:r>
            <a:r>
              <a:rPr lang="en-US" sz="3200" dirty="0" smtClean="0">
                <a:solidFill>
                  <a:schemeClr val="tx1"/>
                </a:solidFill>
                <a:latin typeface="Nikoshban"/>
              </a:rPr>
              <a:t> </a:t>
            </a:r>
          </a:p>
          <a:p>
            <a:pPr algn="ctr"/>
            <a:r>
              <a:rPr lang="en-US" sz="3200" dirty="0" err="1" smtClean="0">
                <a:solidFill>
                  <a:schemeClr val="tx1"/>
                </a:solidFill>
                <a:latin typeface="Nikoshban"/>
              </a:rPr>
              <a:t>পাঠ</a:t>
            </a:r>
            <a:r>
              <a:rPr lang="en-US" sz="3200" dirty="0" smtClean="0">
                <a:solidFill>
                  <a:schemeClr val="tx1"/>
                </a:solidFill>
                <a:latin typeface="Nikoshban"/>
              </a:rPr>
              <a:t> ;</a:t>
            </a:r>
            <a:r>
              <a:rPr lang="en-US" sz="3200" dirty="0" err="1" smtClean="0">
                <a:solidFill>
                  <a:schemeClr val="tx1"/>
                </a:solidFill>
                <a:latin typeface="Nikoshban"/>
              </a:rPr>
              <a:t>চুম্বকের</a:t>
            </a:r>
            <a:r>
              <a:rPr lang="en-US" sz="3200" dirty="0" smtClean="0">
                <a:solidFill>
                  <a:schemeClr val="tx1"/>
                </a:solidFill>
                <a:latin typeface="Nikoshban"/>
              </a:rPr>
              <a:t> </a:t>
            </a:r>
            <a:r>
              <a:rPr lang="en-US" sz="3200" dirty="0" err="1" smtClean="0">
                <a:solidFill>
                  <a:schemeClr val="tx1"/>
                </a:solidFill>
                <a:latin typeface="Nikoshban"/>
              </a:rPr>
              <a:t>ঘটনা</a:t>
            </a:r>
            <a:r>
              <a:rPr lang="en-US" sz="3200" dirty="0" smtClean="0">
                <a:solidFill>
                  <a:schemeClr val="tx1"/>
                </a:solidFill>
                <a:latin typeface="Nikoshban"/>
              </a:rPr>
              <a:t> </a:t>
            </a:r>
          </a:p>
          <a:p>
            <a:pPr algn="ctr"/>
            <a:r>
              <a:rPr lang="en-US" sz="3200" dirty="0" err="1" smtClean="0">
                <a:solidFill>
                  <a:schemeClr val="tx1"/>
                </a:solidFill>
                <a:latin typeface="Nikoshban"/>
              </a:rPr>
              <a:t>সময়</a:t>
            </a:r>
            <a:r>
              <a:rPr lang="en-US" sz="3200" dirty="0" smtClean="0">
                <a:solidFill>
                  <a:schemeClr val="tx1"/>
                </a:solidFill>
                <a:latin typeface="Nikoshban"/>
              </a:rPr>
              <a:t> ;৪০ </a:t>
            </a:r>
            <a:r>
              <a:rPr lang="en-US" sz="3200" dirty="0" err="1" smtClean="0">
                <a:solidFill>
                  <a:schemeClr val="tx1"/>
                </a:solidFill>
                <a:latin typeface="Nikoshban"/>
              </a:rPr>
              <a:t>মিনিট</a:t>
            </a:r>
            <a:r>
              <a:rPr lang="en-US" sz="3200" dirty="0" smtClean="0">
                <a:solidFill>
                  <a:schemeClr val="tx1"/>
                </a:solidFill>
                <a:latin typeface="Nikoshban"/>
              </a:rPr>
              <a:t> </a:t>
            </a:r>
          </a:p>
          <a:p>
            <a:pPr algn="ctr"/>
            <a:r>
              <a:rPr lang="en-US" sz="3200" dirty="0" err="1" smtClean="0">
                <a:solidFill>
                  <a:schemeClr val="tx1"/>
                </a:solidFill>
                <a:latin typeface="Nikoshban"/>
              </a:rPr>
              <a:t>ছাত্রী</a:t>
            </a:r>
            <a:r>
              <a:rPr lang="en-US" sz="3200" dirty="0" smtClean="0">
                <a:solidFill>
                  <a:schemeClr val="tx1"/>
                </a:solidFill>
                <a:latin typeface="Nikoshban"/>
              </a:rPr>
              <a:t> </a:t>
            </a:r>
            <a:r>
              <a:rPr lang="en-US" sz="3200" dirty="0" err="1" smtClean="0">
                <a:solidFill>
                  <a:schemeClr val="tx1"/>
                </a:solidFill>
                <a:latin typeface="Nikoshban"/>
              </a:rPr>
              <a:t>সংখ্যা</a:t>
            </a:r>
            <a:r>
              <a:rPr lang="en-US" sz="3200" dirty="0" smtClean="0">
                <a:solidFill>
                  <a:schemeClr val="tx1"/>
                </a:solidFill>
                <a:latin typeface="Nikoshban"/>
              </a:rPr>
              <a:t> ; ৬০ </a:t>
            </a:r>
            <a:r>
              <a:rPr lang="en-US" sz="3200" dirty="0" err="1" smtClean="0">
                <a:solidFill>
                  <a:schemeClr val="tx1"/>
                </a:solidFill>
                <a:latin typeface="Nikoshban"/>
              </a:rPr>
              <a:t>জন</a:t>
            </a:r>
            <a:r>
              <a:rPr lang="en-US" sz="3200" dirty="0" smtClean="0">
                <a:solidFill>
                  <a:schemeClr val="tx1"/>
                </a:solidFill>
                <a:latin typeface="Nikoshban"/>
              </a:rPr>
              <a:t> </a:t>
            </a:r>
          </a:p>
          <a:p>
            <a:pPr algn="ctr"/>
            <a:endParaRPr lang="en-US" sz="3200" dirty="0">
              <a:solidFill>
                <a:schemeClr val="tx1"/>
              </a:solidFill>
              <a:latin typeface="Nikoshban"/>
            </a:endParaRPr>
          </a:p>
        </p:txBody>
      </p:sp>
    </p:spTree>
    <p:extLst>
      <p:ext uri="{BB962C8B-B14F-4D97-AF65-F5344CB8AC3E}">
        <p14:creationId xmlns:p14="http://schemas.microsoft.com/office/powerpoint/2010/main" val="11659795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05000" y="304800"/>
            <a:ext cx="5105400" cy="990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err="1" smtClean="0">
                <a:solidFill>
                  <a:schemeClr val="tx1"/>
                </a:solidFill>
                <a:latin typeface="NikoshBAN" pitchFamily="2" charset="0"/>
                <a:cs typeface="NikoshBAN" pitchFamily="2" charset="0"/>
              </a:rPr>
              <a:t>শিখন</a:t>
            </a:r>
            <a:r>
              <a:rPr lang="en-US" sz="5400" dirty="0" smtClean="0">
                <a:solidFill>
                  <a:schemeClr val="tx1"/>
                </a:solidFill>
                <a:latin typeface="NikoshBAN" pitchFamily="2" charset="0"/>
                <a:cs typeface="NikoshBAN" pitchFamily="2" charset="0"/>
              </a:rPr>
              <a:t> </a:t>
            </a:r>
            <a:r>
              <a:rPr lang="en-US" sz="5400" dirty="0" err="1" smtClean="0">
                <a:solidFill>
                  <a:schemeClr val="tx1"/>
                </a:solidFill>
                <a:latin typeface="NikoshBAN" pitchFamily="2" charset="0"/>
                <a:cs typeface="NikoshBAN" pitchFamily="2" charset="0"/>
              </a:rPr>
              <a:t>ফল</a:t>
            </a:r>
            <a:endParaRPr lang="en-US" sz="5400" dirty="0">
              <a:solidFill>
                <a:schemeClr val="tx1"/>
              </a:solidFill>
              <a:latin typeface="NikoshBAN" pitchFamily="2" charset="0"/>
              <a:cs typeface="NikoshBAN" pitchFamily="2" charset="0"/>
            </a:endParaRPr>
          </a:p>
        </p:txBody>
      </p:sp>
      <p:sp>
        <p:nvSpPr>
          <p:cNvPr id="3" name="Rectangle 2"/>
          <p:cNvSpPr/>
          <p:nvPr/>
        </p:nvSpPr>
        <p:spPr>
          <a:xfrm>
            <a:off x="990600" y="2057400"/>
            <a:ext cx="7543800" cy="449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latin typeface="NikoshBAN" pitchFamily="2" charset="0"/>
                <a:cs typeface="NikoshBAN" pitchFamily="2" charset="0"/>
              </a:rPr>
              <a:t>১</a:t>
            </a:r>
            <a:r>
              <a:rPr lang="bn-BD" sz="3600" dirty="0" smtClean="0">
                <a:solidFill>
                  <a:schemeClr val="tx1"/>
                </a:solidFill>
                <a:latin typeface="NikoshBAN" pitchFamily="2" charset="0"/>
                <a:cs typeface="NikoshBAN" pitchFamily="2" charset="0"/>
              </a:rPr>
              <a:t>১।চুম্বক কি তাহা বলতে পারবে ।</a:t>
            </a:r>
          </a:p>
          <a:p>
            <a:pPr algn="ctr"/>
            <a:r>
              <a:rPr lang="bn-BD" sz="3600" dirty="0" smtClean="0">
                <a:solidFill>
                  <a:schemeClr val="tx1"/>
                </a:solidFill>
                <a:latin typeface="NikoshBAN" pitchFamily="2" charset="0"/>
                <a:cs typeface="NikoshBAN" pitchFamily="2" charset="0"/>
              </a:rPr>
              <a:t>২।চুম্বকের ধর্মগুলো বর্ণনা করতে পারবে ।</a:t>
            </a:r>
          </a:p>
          <a:p>
            <a:pPr algn="ctr"/>
            <a:r>
              <a:rPr lang="bn-BD" sz="3600" dirty="0" smtClean="0">
                <a:solidFill>
                  <a:schemeClr val="tx1"/>
                </a:solidFill>
                <a:latin typeface="NikoshBAN" pitchFamily="2" charset="0"/>
                <a:cs typeface="NikoshBAN" pitchFamily="2" charset="0"/>
              </a:rPr>
              <a:t>৩।চৌম্বক ও অচৌম্বক পদার্থ যাচাই করতে পারবে ।</a:t>
            </a:r>
          </a:p>
          <a:p>
            <a:pPr algn="ctr"/>
            <a:r>
              <a:rPr lang="bn-BD" sz="3600" dirty="0" smtClean="0">
                <a:solidFill>
                  <a:schemeClr val="tx1"/>
                </a:solidFill>
                <a:latin typeface="NikoshBAN" pitchFamily="2" charset="0"/>
                <a:cs typeface="NikoshBAN" pitchFamily="2" charset="0"/>
              </a:rPr>
              <a:t>৪।চুম্বকের ব্যবহার বলতে পারবে ।</a:t>
            </a:r>
            <a:endParaRPr lang="en-US" sz="3600" dirty="0">
              <a:latin typeface="NikoshBAN" pitchFamily="2" charset="0"/>
              <a:cs typeface="NikoshBAN" pitchFamily="2" charset="0"/>
            </a:endParaRPr>
          </a:p>
        </p:txBody>
      </p:sp>
    </p:spTree>
    <p:extLst>
      <p:ext uri="{BB962C8B-B14F-4D97-AF65-F5344CB8AC3E}">
        <p14:creationId xmlns:p14="http://schemas.microsoft.com/office/powerpoint/2010/main" val="29446589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jesusleadingflockpz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7213" y="533400"/>
            <a:ext cx="8358187" cy="604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87732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133600" y="228600"/>
            <a:ext cx="449580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400" dirty="0" smtClean="0">
                <a:solidFill>
                  <a:schemeClr val="tx1"/>
                </a:solidFill>
                <a:latin typeface="NikoshBAN" pitchFamily="2" charset="0"/>
                <a:cs typeface="NikoshBAN" pitchFamily="2" charset="0"/>
              </a:rPr>
              <a:t>চুম্বক </a:t>
            </a:r>
            <a:endParaRPr lang="en-US" sz="4400" dirty="0">
              <a:solidFill>
                <a:schemeClr val="tx1"/>
              </a:solidFill>
              <a:latin typeface="NikoshBAN" pitchFamily="2" charset="0"/>
              <a:cs typeface="NikoshBAN" pitchFamily="2"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5000" y="1612900"/>
            <a:ext cx="7874000" cy="3632200"/>
          </a:xfrm>
          <a:prstGeom prst="rect">
            <a:avLst/>
          </a:prstGeom>
        </p:spPr>
      </p:pic>
    </p:spTree>
    <p:extLst>
      <p:ext uri="{BB962C8B-B14F-4D97-AF65-F5344CB8AC3E}">
        <p14:creationId xmlns:p14="http://schemas.microsoft.com/office/powerpoint/2010/main" val="11079453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685800"/>
            <a:ext cx="8763000" cy="5943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200" dirty="0" smtClean="0">
                <a:solidFill>
                  <a:schemeClr val="tx1"/>
                </a:solidFill>
                <a:latin typeface="NikoshBAN" pitchFamily="2" charset="0"/>
                <a:cs typeface="NikoshBAN" pitchFamily="2" charset="0"/>
              </a:rPr>
              <a:t>প্রাচীন গ্রীসে ম্যাগনেশিয়া নামক প্রদেশে ম্যাগনাস নামে এক রাখাল বালক বাস করত।সে সারাদিন মাঠে মাঠে মেষ চড়াত ওসন্ধ্যাবেলা বাড়ি ফিরত। একদিন বাড়ি ফেরার সময় ম্যাগনাস তার লাঠিটি মাটি থেকে তুলতে গিয়ে দেখল লাঠিটি উঠানো যাচ্ছে না,লাঠির মাথা একটি পাথরের সাথে আটকে আছে।সে লক্ষ করে দেখল লাঠির মাথায় লোহাটিকে পাথরটি টেনে ধরে আছে।ম্যাগনাস দেখল লোহা এই অচেনা পাথরটিকে আকর্ষন করছে।ম্যাগনাস এর নামানুসারে এই পাথরের নাম করা হল ম্যাগনেট। ম্যাগনেটের বাংলা প্রতিশব্দ হলো চুম্বক । চুম্বকের লোহাকে আকর্ষণ করার ক্ষমতা আছে।আকর্ষণ এক প্রকার বল।বল দিয়ে কাজ করা যায়।অতএব চুম্বকের কাজ করার সামর্থ্য আছে।সুতরাং চুম্বক এক প্রকার শক্তি। </a:t>
            </a:r>
            <a:endParaRPr lang="en-US" sz="3200" dirty="0">
              <a:solidFill>
                <a:schemeClr val="tx1"/>
              </a:solidFill>
              <a:latin typeface="NikoshBAN" pitchFamily="2" charset="0"/>
              <a:cs typeface="NikoshBAN" pitchFamily="2" charset="0"/>
            </a:endParaRPr>
          </a:p>
        </p:txBody>
      </p:sp>
      <p:sp>
        <p:nvSpPr>
          <p:cNvPr id="3" name="Rectangle 2"/>
          <p:cNvSpPr/>
          <p:nvPr/>
        </p:nvSpPr>
        <p:spPr>
          <a:xfrm>
            <a:off x="2209800" y="76200"/>
            <a:ext cx="47244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600" dirty="0" smtClean="0">
                <a:solidFill>
                  <a:schemeClr val="tx1"/>
                </a:solidFill>
                <a:latin typeface="NikoshBAN" pitchFamily="2" charset="0"/>
                <a:cs typeface="NikoshBAN" pitchFamily="2" charset="0"/>
              </a:rPr>
              <a:t>চুম্বক কি  ? </a:t>
            </a:r>
            <a:endParaRPr lang="en-US" sz="3600" dirty="0">
              <a:solidFill>
                <a:schemeClr val="tx1"/>
              </a:solidFill>
              <a:latin typeface="NikoshBAN" pitchFamily="2" charset="0"/>
              <a:cs typeface="NikoshBAN" pitchFamily="2" charset="0"/>
            </a:endParaRPr>
          </a:p>
        </p:txBody>
      </p:sp>
    </p:spTree>
    <p:extLst>
      <p:ext uri="{BB962C8B-B14F-4D97-AF65-F5344CB8AC3E}">
        <p14:creationId xmlns:p14="http://schemas.microsoft.com/office/powerpoint/2010/main" val="12605988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89933" y="90361"/>
            <a:ext cx="4419600" cy="3632200"/>
          </a:xfrm>
          <a:prstGeom prst="rect">
            <a:avLst/>
          </a:prstGeom>
        </p:spPr>
      </p:pic>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152400" y="52847"/>
            <a:ext cx="4590144" cy="3872527"/>
          </a:xfrm>
          <a:prstGeom prst="rect">
            <a:avLst/>
          </a:prstGeom>
        </p:spPr>
      </p:pic>
      <p:sp>
        <p:nvSpPr>
          <p:cNvPr id="6" name="Right Arrow 5"/>
          <p:cNvSpPr/>
          <p:nvPr/>
        </p:nvSpPr>
        <p:spPr>
          <a:xfrm>
            <a:off x="5333134" y="3276600"/>
            <a:ext cx="1067666" cy="41966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rot="10800000">
            <a:off x="3601463" y="3277311"/>
            <a:ext cx="1138839" cy="41871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230" y="4038600"/>
            <a:ext cx="4614738" cy="2244504"/>
          </a:xfrm>
          <a:prstGeom prst="rect">
            <a:avLst/>
          </a:prstGeom>
        </p:spPr>
      </p:pic>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12133" y="3949965"/>
            <a:ext cx="4775200" cy="2421774"/>
          </a:xfrm>
          <a:prstGeom prst="rect">
            <a:avLst/>
          </a:prstGeom>
        </p:spPr>
      </p:pic>
      <p:sp>
        <p:nvSpPr>
          <p:cNvPr id="10" name="Right Arrow 9"/>
          <p:cNvSpPr/>
          <p:nvPr/>
        </p:nvSpPr>
        <p:spPr>
          <a:xfrm>
            <a:off x="3505201" y="6096000"/>
            <a:ext cx="914400" cy="48489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rot="10641952">
            <a:off x="4753164" y="6074035"/>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850465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685800" y="2667000"/>
            <a:ext cx="3048000" cy="6858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Times New Roman" pitchFamily="18" charset="0"/>
                <a:cs typeface="Times New Roman" pitchFamily="18" charset="0"/>
              </a:rPr>
              <a:t>N                                             S</a:t>
            </a:r>
            <a:endParaRPr lang="en-US" dirty="0">
              <a:latin typeface="Times New Roman" pitchFamily="18" charset="0"/>
              <a:cs typeface="Times New Roman" pitchFamily="18" charset="0"/>
            </a:endParaRPr>
          </a:p>
        </p:txBody>
      </p:sp>
      <p:sp>
        <p:nvSpPr>
          <p:cNvPr id="14" name="Rectangle 13"/>
          <p:cNvSpPr/>
          <p:nvPr/>
        </p:nvSpPr>
        <p:spPr>
          <a:xfrm>
            <a:off x="5715000" y="2667000"/>
            <a:ext cx="2895600" cy="6858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                                              N</a:t>
            </a:r>
            <a:endParaRPr lang="en-US" dirty="0"/>
          </a:p>
        </p:txBody>
      </p:sp>
      <p:sp>
        <p:nvSpPr>
          <p:cNvPr id="2" name="Rectangle 1"/>
          <p:cNvSpPr/>
          <p:nvPr/>
        </p:nvSpPr>
        <p:spPr>
          <a:xfrm>
            <a:off x="1752600" y="457200"/>
            <a:ext cx="6019800" cy="1143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smtClean="0">
                <a:solidFill>
                  <a:schemeClr val="tx1"/>
                </a:solidFill>
                <a:latin typeface="NikoshBAN" pitchFamily="2" charset="0"/>
                <a:cs typeface="NikoshBAN" pitchFamily="2" charset="0"/>
              </a:rPr>
              <a:t>চুম্বকের</a:t>
            </a:r>
            <a:r>
              <a:rPr lang="en-US" sz="3200" dirty="0" smtClean="0">
                <a:solidFill>
                  <a:schemeClr val="tx1"/>
                </a:solidFill>
                <a:latin typeface="NikoshBAN" pitchFamily="2" charset="0"/>
                <a:cs typeface="NikoshBAN" pitchFamily="2" charset="0"/>
              </a:rPr>
              <a:t> </a:t>
            </a:r>
            <a:r>
              <a:rPr lang="en-US" sz="3200" dirty="0" err="1" smtClean="0">
                <a:solidFill>
                  <a:schemeClr val="tx1"/>
                </a:solidFill>
                <a:latin typeface="NikoshBAN" pitchFamily="2" charset="0"/>
                <a:cs typeface="NikoshBAN" pitchFamily="2" charset="0"/>
              </a:rPr>
              <a:t>সমমেরু</a:t>
            </a:r>
            <a:r>
              <a:rPr lang="en-US" sz="3200" dirty="0" smtClean="0">
                <a:solidFill>
                  <a:schemeClr val="tx1"/>
                </a:solidFill>
                <a:latin typeface="NikoshBAN" pitchFamily="2" charset="0"/>
                <a:cs typeface="NikoshBAN" pitchFamily="2" charset="0"/>
              </a:rPr>
              <a:t> </a:t>
            </a:r>
            <a:r>
              <a:rPr lang="en-US" sz="3200" dirty="0" err="1" smtClean="0">
                <a:solidFill>
                  <a:schemeClr val="tx1"/>
                </a:solidFill>
                <a:latin typeface="NikoshBAN" pitchFamily="2" charset="0"/>
                <a:cs typeface="NikoshBAN" pitchFamily="2" charset="0"/>
              </a:rPr>
              <a:t>পরস্পরকে</a:t>
            </a:r>
            <a:r>
              <a:rPr lang="en-US" sz="3200" dirty="0" smtClean="0">
                <a:solidFill>
                  <a:schemeClr val="tx1"/>
                </a:solidFill>
                <a:latin typeface="NikoshBAN" pitchFamily="2" charset="0"/>
                <a:cs typeface="NikoshBAN" pitchFamily="2" charset="0"/>
              </a:rPr>
              <a:t> </a:t>
            </a:r>
            <a:r>
              <a:rPr lang="en-US" sz="3200" dirty="0" err="1" smtClean="0">
                <a:solidFill>
                  <a:schemeClr val="tx1"/>
                </a:solidFill>
                <a:latin typeface="NikoshBAN" pitchFamily="2" charset="0"/>
                <a:cs typeface="NikoshBAN" pitchFamily="2" charset="0"/>
              </a:rPr>
              <a:t>বিকর্ষন</a:t>
            </a:r>
            <a:r>
              <a:rPr lang="en-US" sz="3200" dirty="0" smtClean="0">
                <a:solidFill>
                  <a:schemeClr val="tx1"/>
                </a:solidFill>
                <a:latin typeface="NikoshBAN" pitchFamily="2" charset="0"/>
                <a:cs typeface="NikoshBAN" pitchFamily="2" charset="0"/>
              </a:rPr>
              <a:t> </a:t>
            </a:r>
            <a:r>
              <a:rPr lang="en-US" sz="3200" dirty="0" err="1" smtClean="0">
                <a:solidFill>
                  <a:schemeClr val="tx1"/>
                </a:solidFill>
                <a:latin typeface="NikoshBAN" pitchFamily="2" charset="0"/>
                <a:cs typeface="NikoshBAN" pitchFamily="2" charset="0"/>
              </a:rPr>
              <a:t>করে</a:t>
            </a:r>
            <a:r>
              <a:rPr lang="en-US" sz="3200" dirty="0" smtClean="0">
                <a:solidFill>
                  <a:schemeClr val="tx1"/>
                </a:solidFill>
                <a:latin typeface="NikoshBAN" pitchFamily="2" charset="0"/>
                <a:cs typeface="NikoshBAN" pitchFamily="2" charset="0"/>
              </a:rPr>
              <a:t> </a:t>
            </a:r>
            <a:endParaRPr lang="en-US" sz="3200" dirty="0">
              <a:solidFill>
                <a:schemeClr val="tx1"/>
              </a:solidFill>
              <a:latin typeface="NikoshBAN" pitchFamily="2" charset="0"/>
              <a:cs typeface="NikoshBAN" pitchFamily="2" charset="0"/>
            </a:endParaRPr>
          </a:p>
        </p:txBody>
      </p:sp>
    </p:spTree>
    <p:extLst>
      <p:ext uri="{BB962C8B-B14F-4D97-AF65-F5344CB8AC3E}">
        <p14:creationId xmlns:p14="http://schemas.microsoft.com/office/powerpoint/2010/main" val="1182609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path" presetSubtype="0" accel="50000" decel="50000" fill="hold" grpId="0" nodeType="clickEffect">
                                  <p:stCondLst>
                                    <p:cond delay="0"/>
                                  </p:stCondLst>
                                  <p:childTnLst>
                                    <p:animMotion origin="layout" path="M 0.03334 -0.00556 L -0.21666 -0.00556 " pathEditMode="relative" rAng="0" ptsTypes="AA">
                                      <p:cBhvr>
                                        <p:cTn id="6" dur="2000" fill="hold"/>
                                        <p:tgtEl>
                                          <p:spTgt spid="14"/>
                                        </p:tgtEl>
                                        <p:attrNameLst>
                                          <p:attrName>ppt_x</p:attrName>
                                          <p:attrName>ppt_y</p:attrName>
                                        </p:attrNameLst>
                                      </p:cBhvr>
                                      <p:rCtr x="-12500" y="0"/>
                                    </p:animMotion>
                                  </p:childTnLst>
                                </p:cTn>
                              </p:par>
                            </p:childTnLst>
                          </p:cTn>
                        </p:par>
                      </p:childTnLst>
                    </p:cTn>
                  </p:par>
                  <p:par>
                    <p:cTn id="7" fill="hold">
                      <p:stCondLst>
                        <p:cond delay="indefinite"/>
                      </p:stCondLst>
                      <p:childTnLst>
                        <p:par>
                          <p:cTn id="8" fill="hold">
                            <p:stCondLst>
                              <p:cond delay="0"/>
                            </p:stCondLst>
                            <p:childTnLst>
                              <p:par>
                                <p:cTn id="9" presetID="35" presetClass="path" presetSubtype="0" accel="50000" decel="50000" fill="hold" grpId="0" nodeType="clickEffect">
                                  <p:stCondLst>
                                    <p:cond delay="0"/>
                                  </p:stCondLst>
                                  <p:childTnLst>
                                    <p:animMotion origin="layout" path="M 0 -3.33333E-6 L -0.25 -3.33333E-6 " pathEditMode="relative" rAng="0" ptsTypes="AA">
                                      <p:cBhvr>
                                        <p:cTn id="10" dur="2000" fill="hold"/>
                                        <p:tgtEl>
                                          <p:spTgt spid="13"/>
                                        </p:tgtEl>
                                        <p:attrNameLst>
                                          <p:attrName>ppt_x</p:attrName>
                                          <p:attrName>ppt_y</p:attrName>
                                        </p:attrNameLst>
                                      </p:cBhvr>
                                      <p:rCtr x="-12500"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395</TotalTime>
  <Words>479</Words>
  <Application>Microsoft Office PowerPoint</Application>
  <PresentationFormat>On-screen Show (4:3)</PresentationFormat>
  <Paragraphs>51</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স্বাগতম</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স্বাগতম</dc:title>
  <dc:creator>Unique-PC</dc:creator>
  <cp:lastModifiedBy>Unique-PC</cp:lastModifiedBy>
  <cp:revision>61</cp:revision>
  <dcterms:created xsi:type="dcterms:W3CDTF">2006-08-16T00:00:00Z</dcterms:created>
  <dcterms:modified xsi:type="dcterms:W3CDTF">2020-07-14T17:19:59Z</dcterms:modified>
</cp:coreProperties>
</file>