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4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4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6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9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1AED-C7A1-4E98-A331-5B0CCB77108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2724-9ABA-4491-A565-152C2B723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008" y="3527432"/>
            <a:ext cx="4631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0686" y="563387"/>
            <a:ext cx="718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</a:rPr>
              <a:t>আসসালামু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</a:rPr>
              <a:t>আলাইকুম</a:t>
            </a:r>
            <a:r>
              <a:rPr lang="en-US" sz="7200" b="1" dirty="0" smtClean="0">
                <a:solidFill>
                  <a:srgbClr val="00B050"/>
                </a:solidFill>
              </a:rPr>
              <a:t> 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01" b="80056"/>
          <a:stretch/>
        </p:blipFill>
        <p:spPr>
          <a:xfrm>
            <a:off x="2355314" y="122329"/>
            <a:ext cx="3969286" cy="704902"/>
          </a:xfrm>
          <a:prstGeom prst="rect">
            <a:avLst/>
          </a:prstGeom>
          <a:ln w="76200">
            <a:solidFill>
              <a:schemeClr val="tx1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06886"/>
            <a:ext cx="6235443" cy="4191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31" r="25592" b="66638"/>
          <a:stretch/>
        </p:blipFill>
        <p:spPr>
          <a:xfrm>
            <a:off x="1295400" y="5638800"/>
            <a:ext cx="5875976" cy="10598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89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01" b="80056"/>
          <a:stretch/>
        </p:blipFill>
        <p:spPr>
          <a:xfrm>
            <a:off x="2362241" y="228600"/>
            <a:ext cx="3969286" cy="704902"/>
          </a:xfrm>
          <a:prstGeom prst="rect">
            <a:avLst/>
          </a:prstGeom>
          <a:ln w="76200">
            <a:solidFill>
              <a:schemeClr val="tx1"/>
            </a:solidFill>
            <a:prstDash val="sysDash"/>
          </a:ln>
        </p:spPr>
      </p:pic>
      <p:grpSp>
        <p:nvGrpSpPr>
          <p:cNvPr id="4" name="Group 3"/>
          <p:cNvGrpSpPr/>
          <p:nvPr/>
        </p:nvGrpSpPr>
        <p:grpSpPr>
          <a:xfrm>
            <a:off x="1956784" y="1062504"/>
            <a:ext cx="4537166" cy="3879526"/>
            <a:chOff x="2882760" y="141604"/>
            <a:chExt cx="8166240" cy="44386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760" y="141604"/>
              <a:ext cx="4438650" cy="4438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36"/>
            <a:stretch/>
          </p:blipFill>
          <p:spPr>
            <a:xfrm>
              <a:off x="7239000" y="156500"/>
              <a:ext cx="3810000" cy="4351654"/>
            </a:xfrm>
            <a:prstGeom prst="rect">
              <a:avLst/>
            </a:prstGeom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5" b="26493"/>
          <a:stretch/>
        </p:blipFill>
        <p:spPr>
          <a:xfrm>
            <a:off x="60960" y="5071032"/>
            <a:ext cx="8946552" cy="1786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09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1"/>
          <a:stretch/>
        </p:blipFill>
        <p:spPr>
          <a:xfrm>
            <a:off x="670955" y="290946"/>
            <a:ext cx="8520546" cy="50292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4"/>
          <a:stretch/>
        </p:blipFill>
        <p:spPr>
          <a:xfrm>
            <a:off x="922317" y="5614059"/>
            <a:ext cx="8534400" cy="11152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7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5"/>
          <a:stretch/>
        </p:blipFill>
        <p:spPr>
          <a:xfrm>
            <a:off x="0" y="0"/>
            <a:ext cx="9144000" cy="18842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" y="2895600"/>
            <a:ext cx="7467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আযহার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34800"/>
          <a:stretch/>
        </p:blipFill>
        <p:spPr>
          <a:xfrm>
            <a:off x="209611" y="304800"/>
            <a:ext cx="8705789" cy="1981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2743" y="3550722"/>
            <a:ext cx="8705789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সূর্যোদয়ের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72640" y="590797"/>
            <a:ext cx="7693230" cy="4895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আল্লাহু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ইমামসাহেবের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তাকবির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তাকবির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বাঁধবে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তাকবিরে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বাঁধবে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5024" y="381989"/>
            <a:ext cx="9137073" cy="1891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রাকাত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রাকাতে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রুকুতে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তাকবিরে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রুকুতে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5024" y="5655622"/>
            <a:ext cx="9144000" cy="623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খুতবা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মুসুল্লির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খুতবা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2558143"/>
            <a:ext cx="7953809" cy="28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25758" b="21852"/>
          <a:stretch/>
        </p:blipFill>
        <p:spPr>
          <a:xfrm>
            <a:off x="2268187" y="591788"/>
            <a:ext cx="5056909" cy="40195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4724400"/>
            <a:ext cx="8610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1963" y="159327"/>
            <a:ext cx="5257800" cy="679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31" y="2220425"/>
            <a:ext cx="3948545" cy="24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2400"/>
            <a:ext cx="5410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9382" y="2369128"/>
            <a:ext cx="11115304" cy="3124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আযহাকে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ইসমাঈল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(আ)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কোরবানি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আযহার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তাকবিরে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তাকবিরে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তাশরিক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7" y="93223"/>
            <a:ext cx="7481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3909459"/>
            <a:ext cx="5925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ইব্রাহীম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নলধা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নলধা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ফকিরহাট,বাগেরহাট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মোবাইল-০১৭১৬৯৫৩৩৬০</a:t>
            </a: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ই-মেইল-ebrahim1981at@gmail.com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93426" y="1832391"/>
            <a:ext cx="3792537" cy="4883326"/>
            <a:chOff x="4632118" y="1563316"/>
            <a:chExt cx="3792537" cy="4883326"/>
          </a:xfrm>
        </p:grpSpPr>
        <p:pic>
          <p:nvPicPr>
            <p:cNvPr id="6" name="Picture 5" descr="7_BV_Islam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18" y="1563316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4887131" y="3640384"/>
              <a:ext cx="3282510" cy="20005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ইবাদাত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3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০৩</a:t>
              </a:r>
              <a:endPara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</a:t>
              </a:r>
              <a:r>
                <a:rPr lang="bn-IN" sz="3200" b="1" dirty="0" smtClean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smtClean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তারিখ-25-০৭-২১ইং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2006929"/>
            <a:ext cx="1816923" cy="19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20" y="2032658"/>
            <a:ext cx="6477000" cy="39564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295400" y="2944090"/>
            <a:ext cx="64770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আযহার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1922" y="380010"/>
            <a:ext cx="5296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Quarbani new gojol 2021_clip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5449" y="1261668"/>
            <a:ext cx="8684821" cy="44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205" y="201881"/>
            <a:ext cx="6555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9501" y="1888177"/>
            <a:ext cx="4144489" cy="193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3861" y="2766030"/>
            <a:ext cx="7790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/>
              <a:t>ঈদুল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আযহা</a:t>
            </a:r>
            <a:r>
              <a:rPr lang="en-US" sz="7200" b="1" dirty="0" smtClean="0"/>
              <a:t> </a:t>
            </a:r>
            <a:r>
              <a:rPr lang="en-US" sz="7200" dirty="0" err="1" smtClean="0"/>
              <a:t>عيد</a:t>
            </a:r>
            <a:r>
              <a:rPr lang="en-US" sz="7200" dirty="0" smtClean="0"/>
              <a:t> </a:t>
            </a:r>
            <a:r>
              <a:rPr lang="en-US" sz="7200" dirty="0" err="1" smtClean="0"/>
              <a:t>الأضحى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519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6695" y="1633432"/>
            <a:ext cx="87323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আযহা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আযহার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কোরবানির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গোশত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বিতরনের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আযহার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6695" y="192376"/>
            <a:ext cx="5480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6713" y="704596"/>
            <a:ext cx="8596746" cy="3756639"/>
            <a:chOff x="304799" y="1417122"/>
            <a:chExt cx="8596746" cy="375663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27" y="1417122"/>
              <a:ext cx="8589818" cy="1269059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" y="2362200"/>
              <a:ext cx="8596746" cy="281156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58980" y="30692"/>
            <a:ext cx="378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2294" y="551213"/>
            <a:ext cx="5562600" cy="137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18804" y="2775857"/>
            <a:ext cx="746958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আযহার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5" y="1008706"/>
            <a:ext cx="4066309" cy="29910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6256" y="5243945"/>
            <a:ext cx="879070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কুরবানির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সুওয়াব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মাযাহ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3" y="4343400"/>
            <a:ext cx="8790706" cy="685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15046" y="0"/>
            <a:ext cx="3962400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4" y="250125"/>
            <a:ext cx="5023262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77" y="2129642"/>
            <a:ext cx="4628626" cy="459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30" y="2129642"/>
            <a:ext cx="5586907" cy="45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264</Words>
  <Application>Microsoft Office PowerPoint</Application>
  <PresentationFormat>Widescreen</PresentationFormat>
  <Paragraphs>41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</dc:creator>
  <cp:lastModifiedBy>EBRAHIM</cp:lastModifiedBy>
  <cp:revision>105</cp:revision>
  <dcterms:created xsi:type="dcterms:W3CDTF">2021-07-19T09:27:55Z</dcterms:created>
  <dcterms:modified xsi:type="dcterms:W3CDTF">2021-07-25T15:46:38Z</dcterms:modified>
</cp:coreProperties>
</file>