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0" r:id="rId3"/>
    <p:sldMasterId id="2147483722" r:id="rId4"/>
    <p:sldMasterId id="2147483734" r:id="rId5"/>
    <p:sldMasterId id="2147483746" r:id="rId6"/>
    <p:sldMasterId id="2147483764" r:id="rId7"/>
  </p:sldMasterIdLst>
  <p:notesMasterIdLst>
    <p:notesMasterId r:id="rId21"/>
  </p:notesMasterIdLst>
  <p:sldIdLst>
    <p:sldId id="325" r:id="rId8"/>
    <p:sldId id="326" r:id="rId9"/>
    <p:sldId id="360" r:id="rId10"/>
    <p:sldId id="359" r:id="rId11"/>
    <p:sldId id="287" r:id="rId12"/>
    <p:sldId id="340" r:id="rId13"/>
    <p:sldId id="260" r:id="rId14"/>
    <p:sldId id="330" r:id="rId15"/>
    <p:sldId id="334" r:id="rId16"/>
    <p:sldId id="363" r:id="rId17"/>
    <p:sldId id="357" r:id="rId18"/>
    <p:sldId id="298" r:id="rId19"/>
    <p:sldId id="3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ina" initials="M" lastIdx="1" clrIdx="0">
    <p:extLst>
      <p:ext uri="{19B8F6BF-5375-455C-9EA6-DF929625EA0E}">
        <p15:presenceInfo xmlns:p15="http://schemas.microsoft.com/office/powerpoint/2012/main" userId="Mo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54FC-6B7E-496B-BC18-0012A29AAD99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004B-104B-4F06-BB60-1D28D040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hape 16">
            <a:extLst>
              <a:ext uri="{FF2B5EF4-FFF2-40B4-BE49-F238E27FC236}">
                <a16:creationId xmlns:a16="http://schemas.microsoft.com/office/drawing/2014/main" id="{232AAB68-41B0-478E-A7B6-EB06571895D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4195" name="Shape 17">
            <a:extLst>
              <a:ext uri="{FF2B5EF4-FFF2-40B4-BE49-F238E27FC236}">
                <a16:creationId xmlns:a16="http://schemas.microsoft.com/office/drawing/2014/main" id="{2696B4E1-053E-4CDA-8874-D7D11D40B6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47C84-AC77-4119-B928-914F9C8E0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87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4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0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4B6F1B45-39FA-4E81-83F3-72FBAE413C7B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94D1ECB9-70E6-4C49-8593-7A68649CF1AA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2686BDD4-750F-4AFD-BACE-17B37FA02D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C4AD098-377A-4218-B424-4914541C4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6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B70F9-81F8-45A9-B61B-4D47F65A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8050-B244-4E72-9E67-6C2DE45ADAED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7C78-8638-42FB-A2A8-F4D7AAFF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4CBB-8122-486E-B66B-55D3233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445782-0AB9-4005-8F13-87065E3C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9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4C76-3AA3-4D3D-A7AB-C7543E3A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A98E-6D29-4D2D-865A-E81A1338359E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2139-47CD-4D2A-BE63-08EC6C03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6B56D-FC7A-4120-B79A-72B59320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423608-F45F-467F-B8BE-4373F70AC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5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55641-9F14-48B0-B1BC-82470E2A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833D-63BF-4F54-9AF0-A9051621C949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AEE9-72F8-4103-802C-C1B52B74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1016-D1A1-41C3-B9F5-8A20BBDD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CC9F541-DA39-47D7-A499-CD822EBF5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854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7D740-26B6-4974-A4BC-878FEC04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5C03-A7E5-4FA5-9696-E104BF785A5F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03EEE-CD24-4FE1-A557-BCA95DAE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0E6A-154E-4332-A7DF-2CA47E63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C68C8-3589-4935-85A0-47FD0E0E1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02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720C2-C30B-4726-ABBD-29C62CA0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53E6-1185-4A15-BD5B-ED99E8CDAB55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CE847-F657-456A-9084-1701B93C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C9E87-4283-4601-9B5E-1FF00DF8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11CDD1-1C98-4D91-88C8-5B95FE594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26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BD4AE-9811-4AC0-BD20-14F28A23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3F6B-913C-4894-9BC7-DCA29C6F3F7D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B0E4C-CF9B-431A-B5DA-2F8F699F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EB23A-3F8F-4F16-82FE-99CDED61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8FF139-C6A1-4F06-A267-955A05989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0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06BFA-51C4-4CBA-8750-01ED7A18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1969-658B-4183-A7DB-7F29D7497237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B0A03-7EAF-4F0E-9AE4-57C249A4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B1F2-402E-4DFE-B033-04FCD1D1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1EA86FF-F025-4BAA-B9A1-D9CA24652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993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EDEC4-CBCC-43E7-AF27-361B4887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F598-EAE2-45F0-A825-D549CCD5361B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59BB5-03E4-46C6-8E90-E9A44E75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1F9F7-F60C-4638-B5CC-86902371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004024-D600-4FD4-8457-BF8789E62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4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78A7-2566-4921-A539-FC08F15D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AAEB-0C59-4925-8AA5-55D98ABBB16E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78E43-D485-4405-B4A3-32D6B10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0B43-7D09-4231-B902-93185398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8BD406-36DA-4576-935F-C7E05C220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60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D719-3178-4806-BBE3-0463538C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C09B-F042-4602-8AC9-CAE9C2E93397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3CBA-8A35-40EC-96BE-BC0133BF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6009C-8E6D-441A-9AB2-0774391C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C07A80-2A02-4A61-B8DA-73EA1079E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39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3E5E-7D45-46AE-85DA-28A703AF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6D53-0F60-4170-8EFA-7CECAD603817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39CF6-99CC-49E4-9202-97CE58FE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B6FD7-A570-4BEF-89EA-F438D934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049CBF-F977-4AE7-A9D9-21591699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58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67C9-536D-4D0A-BCFB-B446DECD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2A8F-9B31-433F-A39F-54C263860B8A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5DC4-CCE0-4DF4-BAFC-8ED6340E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2B96-B2B4-4873-965A-5A39626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6A84-B37C-4ED0-A4B6-598E8AD26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03D9-01C0-42A8-B006-83C50C72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84B0-8427-4938-8537-A786A93EC42C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84A81-ADC5-41B5-9A63-C4FEE7AE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F0BC5-BA21-43B5-B1A7-6A738703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B692-2C05-4946-A9B5-96DFBDA7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1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BD00-0ED0-4AEE-A29D-8BADD6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3B5E-3C79-4153-A52F-7706F8BD0D89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D7FE-2A5D-4C47-9982-B88721F7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852A7-B8C4-4B19-8A85-FB1FE270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127E-8E67-4260-838E-4AE34F01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3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81A29-042E-4287-BEC9-0F950E7D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DD63-C517-4624-801C-BC011D7EE433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DC6CD-7C5C-42CF-9537-05F1CF28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C8A74-BF61-4BF9-BE75-E49D97F9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D1E6-D047-4E3B-9C68-2B36B1D5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9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746E5-A9A2-4F10-829D-1029D93D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46C7-58D4-428A-90DE-DB9330DD6479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0D71F-7671-497E-8D5E-247C8C71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8C8D3-09AA-4BC0-ABDF-B137CD0A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6D8B-C01E-4E11-82F2-73AA01142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8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FC262-460A-4ABE-9830-5966E5B3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46F0-80F5-41EE-816F-3D0FC1A15C11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DF71B-B12B-443D-8848-DCD50882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1A003-82C9-4AA4-BB33-70469FD1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D93D-781B-46D0-893D-C807E88C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30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61E96-4FDF-4C82-B4EA-5B4F0693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B122-97D2-4EA5-ADAE-C785B4BD4BD4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0DC43-144C-4D0F-B7D3-5B0FB992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04C6-7854-4F2E-9B1D-E309745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17922-E127-48C3-9AFA-29F8F8CA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0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BA1B-C86F-4BB9-B03B-F3F8970C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98C8-411F-4591-BBDF-1D5914855E30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269B8-0969-4A06-A7D2-94C4CF59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554E7-C0A1-4C6A-963D-C02BBCDA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2A99-9685-4C6A-B449-7AB1BB49E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0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BBC78-2811-45CF-B9AE-79CFB386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2A2C-F22F-4857-8A8F-69F7BFB8CEE8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54B58-B62A-4CB3-8B8C-9031072D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A5F67-80E0-421A-B3FC-C0F0DC8F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DB6F-5DB8-497E-BCF5-7D3F858B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14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FD85-1363-454F-AB91-FCD18762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9D2D-F20D-4CD7-9155-2588AED8654C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1ACD-37D0-4071-8A35-5B84BBA9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ABA6-8F0C-4CF1-AEBA-A713AC75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1131-3D6A-4796-BAE6-4E1E60DA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9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3EFBB-B498-422B-8B70-936E1D2D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7F53-9906-4749-8CEF-789D968ACB93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37D07-2746-4055-BF3A-2BC944CF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7EB85-3793-4D3F-BEEB-EA4258DF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751F-4D6C-4635-9D73-EEF559881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8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AFCA-C79D-44A4-BD71-A273C0E6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E7E9-CADD-48BB-9F3C-3EC3964DDF26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F8EBA-13F2-4821-9DF0-D37ED9A7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584E-AC98-49B8-A2C6-C8ABB443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B6F1-D453-439E-AE96-6AEFEE21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48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930D-26B4-4C3F-9722-76D2FDFC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6D0A-B448-4065-8657-F6FD3ADF1DC4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A200-884C-47C9-AB42-C7AB3735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683E-0D54-4584-8563-0E9A679B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22C2-6D85-411D-86FC-F2499291D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23AA-7A89-4011-BA4A-1C392F2C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8B54-B57A-4D8B-9517-08F06F28FA4C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0BE5-CCAB-451B-9AC8-FD9D2D7A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F52A-04EF-4A70-8C0A-BE6C54B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305C-D59D-4C33-B736-4B10CFA0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4BC6-FF59-4C0C-80C7-CBE6E576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229C-45D6-47F1-9020-EBE3A6F26CFC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FED2-1C51-46F4-829D-49FF458A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C47F-24E5-4FD3-A260-3F07039F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EF61-B396-4FEC-89F9-408A0175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DA035-D0C9-4BFE-BB2D-A526A7E4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058F-5CD5-420C-86A3-99E5978C2B68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E5CFB-A14E-4ECD-9A58-13E0BEC2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C17AA-F241-42E3-9557-BEBF0D00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0390-5A5B-4180-A41D-D43A7943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60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137F8-66B1-4888-A9DC-5F0DD53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9441-9DE3-4009-B355-60FECF01479B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46C5-1BB1-4725-80D0-CAF08C6B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C71A-60F6-43A4-A3B7-E24CBD5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1AFC-9A64-49A6-A433-C7899DDB9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4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C8A0C-F9A4-4983-A529-BD2CAD1D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A7FD-9246-4370-8FC5-EFFBF6ADC897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D8472-4D66-4663-8E09-BE2BBEF3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CFA94-E20B-410A-9C28-603F0427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570A-21BA-459E-A2A2-D060189E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2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7A2C8-CE25-4B36-9CEB-46D67DF6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F62A-FD52-4133-9C1F-63F0F618FB1E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D04AB-192A-4953-BFB6-FF654255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76A96-15A8-47CE-BA96-04B77E91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9950-655E-4971-93A8-06F5EE10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6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2CE99-BA1F-4BAE-BB2D-0FB46178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EADA-FC1D-4EED-9A93-E07A31788038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1B7A4-7FEF-4259-93A8-6F8150A7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ACD1C-CC65-4312-B58D-D523D15C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F391-D483-47D6-AF57-A8F64468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8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093E8-08A9-4DEC-8340-274AC2D9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6050-5E31-440C-9E9B-1C983561A6D6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EF690-3C5A-40D2-9B23-7314A225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67A67-1EF0-4069-A0F1-8FE63413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401E-7C7C-4924-8A7B-14A57771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8427-C3EA-4E9E-A2D4-1F611D8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38D86-9E68-4B7F-9802-F3006BF344C5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26EA-472A-48B3-9396-D4E90255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2EBA-2E57-4453-9D96-27A77285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CEBA-E7B1-423F-8A13-14484FA9B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7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6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9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58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57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25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2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35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3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7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86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77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31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51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7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88F-B580-48E6-883B-0EE3547E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7759B-7E8B-4E7E-9172-43E20EE9F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5D26-823B-49AF-8A96-DCA7B892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B810-5343-4027-8F10-492E5F09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25F8-37E0-4499-9AC9-70C64D0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88DB-4612-498A-BB68-E26B78FB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248D-E66B-446F-B949-4108B764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99AA-83C3-4449-AB27-1FB3A866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81D6-47FB-4DD7-A149-68690722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729F-9577-4E9E-9532-E8545E13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78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648D-4261-4FDC-AFA6-4DB6BF70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D383F-B44D-4E5B-B9FB-E3C0DAB9B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0F837-4EDD-4B2C-ADF7-93C9EB6D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6312D-8646-4F6F-92EF-85A263AB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0AEEB-D73E-45C0-A6CB-723CB20B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8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7E1D-BDA6-4C99-A015-BCA89359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28E1-58A3-46A6-8A56-546CE11E4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B76B5-56C4-4607-A8AE-D85624DD9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75A87-33FA-4882-A350-CC4197C8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FA7AC-B55A-4C42-999E-70BBEE70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98136-C877-4C85-A4EB-2C96F6F0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4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A012-7DB0-47DC-AC02-D0B6F9F5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4657E-F895-4E05-8EF2-676A0404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95561-E107-4F74-BBE1-FF7014884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330C3-31DB-404C-901E-2E0E47AAC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04E8A-EBDE-4BC5-A69A-42CAB002D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A6AF-98F9-4DF8-9096-FAF87907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01748-481F-401C-8AC5-636DC17A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339B3-91D1-43AA-A7DD-84F3DAD0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0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0961-83AC-495F-B0DD-C46B853C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BF673-EC0E-4C15-85E3-AEF6620A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96497-92DE-40B4-A391-9FD2D280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CE18C-9D95-46A6-A25B-EFE0A5BB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0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6E556-8C44-4BDC-B570-2A935043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EE0CE-4FB5-4541-A4B4-87A660B8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14A5-9694-485F-B25C-854F4BB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86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76B-B02F-4F14-BEF0-68E971B2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F9C0-ECE1-48CB-A3E7-3F24D779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47CE-C037-4AB1-AE0B-757A559E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28C80-E810-4D93-AAA7-1A452669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F7B5C-8979-4813-81E5-4297A8DF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6961-8776-4873-B680-96511F85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53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C10A-3ED9-4E27-9DA5-A5756E44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E6D42-EB3F-4E16-A45B-12EA76F33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B5F77-9FCA-4214-A4C8-B9A93622A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F2DE-E2E3-40EF-9B2B-5CF100AE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9CC66-A21A-474F-A7A3-BD873167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7755C-A3DB-45FD-9EC3-20EDCCD4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8721-D2A9-4FBB-8BD8-BA1E2364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07E30-FE79-47EC-A0A6-8FA226E6B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CC03-D9D6-48D4-AC5C-322F8832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656A-A2A4-4D06-A6B4-CE385C5E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7BB3-5F12-4604-8DAD-FE534A72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7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C03F8-A7DF-4175-8124-1BE32E1BB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9FF90-9AED-4808-ABF5-6B264DFB3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34DC-9EB7-49E8-8A77-B0A680B2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D5A1B-1D11-4BE3-866B-79C57C68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53A0-9FBE-4997-AF64-A01F46C2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7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0"/>
            <a:ext cx="23256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63" y="0"/>
            <a:ext cx="17478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94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-30163"/>
            <a:ext cx="401796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0"/>
            <a:ext cx="28479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312863"/>
            <a:ext cx="121761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8">
            <a:extLst>
              <a:ext uri="{FF2B5EF4-FFF2-40B4-BE49-F238E27FC236}">
                <a16:creationId xmlns:a16="http://schemas.microsoft.com/office/drawing/2014/main" id="{BB733F8D-9B94-4507-8A9E-E5590F1988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7BEFABF2-7516-48BE-B89D-D75CA3D1E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88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CFFD4B58-032E-4D4E-9DBC-9D1C84477A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>
            <a:extLst>
              <a:ext uri="{FF2B5EF4-FFF2-40B4-BE49-F238E27FC236}">
                <a16:creationId xmlns:a16="http://schemas.microsoft.com/office/drawing/2014/main" id="{247D8B53-1078-4B16-B7F1-FDF271BD6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579D346D-5C6A-4DCD-9BDD-54925DCDB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6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4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3791C-CB52-4753-854C-BA57696E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95094-31AD-4498-AE8C-4860E3A92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159D-B5D9-4400-8B4C-3A8009D26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E2F7-44D5-49D8-A018-7B2275FB62B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0794-ADE7-48C4-A76C-29B0388C9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8516-937D-4575-A219-9A330FD7D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2833688" y="1484313"/>
            <a:ext cx="9358312" cy="809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8455025" y="5576888"/>
            <a:ext cx="3417888" cy="823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6CF62-0B8F-4C4C-BEFF-6027F39CE38F}"/>
              </a:ext>
            </a:extLst>
          </p:cNvPr>
          <p:cNvSpPr txBox="1"/>
          <p:nvPr/>
        </p:nvSpPr>
        <p:spPr>
          <a:xfrm>
            <a:off x="4377128" y="1617627"/>
            <a:ext cx="2593298" cy="64633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স্বাগতম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88C668-C36E-41B6-9D45-D3F25392E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944"/>
            <a:ext cx="13442867" cy="8536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FF7FC5-C296-46A8-B413-7E3B03961775}"/>
              </a:ext>
            </a:extLst>
          </p:cNvPr>
          <p:cNvSpPr txBox="1"/>
          <p:nvPr/>
        </p:nvSpPr>
        <p:spPr>
          <a:xfrm>
            <a:off x="5044920" y="709458"/>
            <a:ext cx="219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6AD398-313F-4425-8D0D-AB668DEF0EFD}"/>
                  </a:ext>
                </a:extLst>
              </p:cNvPr>
              <p:cNvSpPr txBox="1"/>
              <p:nvPr/>
            </p:nvSpPr>
            <p:spPr>
              <a:xfrm>
                <a:off x="3560761" y="3967271"/>
                <a:ext cx="4290779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u="sng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u="sng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en-US" sz="2800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u="sng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6AD398-313F-4425-8D0D-AB668DEF0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761" y="3967271"/>
                <a:ext cx="4290779" cy="532966"/>
              </a:xfrm>
              <a:prstGeom prst="rect">
                <a:avLst/>
              </a:prstGeom>
              <a:blipFill>
                <a:blip r:embed="rId3"/>
                <a:stretch>
                  <a:fillRect l="-2841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34B5192-62AE-4EBB-AE35-1CC40D2BAE91}"/>
              </a:ext>
            </a:extLst>
          </p:cNvPr>
          <p:cNvGrpSpPr/>
          <p:nvPr/>
        </p:nvGrpSpPr>
        <p:grpSpPr>
          <a:xfrm>
            <a:off x="2822418" y="1417344"/>
            <a:ext cx="2222502" cy="2209801"/>
            <a:chOff x="7400965" y="1219199"/>
            <a:chExt cx="2222502" cy="2209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7DCD2F-B32E-4E63-A18A-401C90195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966" y="1219200"/>
              <a:ext cx="2222500" cy="2209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69DDA3-FB5E-4499-B445-1E10583C11EB}"/>
                </a:ext>
              </a:extLst>
            </p:cNvPr>
            <p:cNvSpPr/>
            <p:nvPr/>
          </p:nvSpPr>
          <p:spPr>
            <a:xfrm>
              <a:off x="7400965" y="1260283"/>
              <a:ext cx="576844" cy="7078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174298C2-A7E8-4A9E-9CDB-6ED7151855BE}"/>
                </a:ext>
              </a:extLst>
            </p:cNvPr>
            <p:cNvSpPr/>
            <p:nvPr/>
          </p:nvSpPr>
          <p:spPr>
            <a:xfrm>
              <a:off x="8693427" y="1219199"/>
              <a:ext cx="930040" cy="707886"/>
            </a:xfrm>
            <a:prstGeom prst="round2Same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29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254BF4-ACFA-4FE7-BCF1-54086D869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C0C05-6AD9-4AFB-8731-9F74F544DC47}"/>
              </a:ext>
            </a:extLst>
          </p:cNvPr>
          <p:cNvSpPr txBox="1"/>
          <p:nvPr/>
        </p:nvSpPr>
        <p:spPr>
          <a:xfrm>
            <a:off x="5522842" y="726680"/>
            <a:ext cx="167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29FE9-2534-4888-80E6-E8E7051B5025}"/>
              </a:ext>
            </a:extLst>
          </p:cNvPr>
          <p:cNvSpPr txBox="1"/>
          <p:nvPr/>
        </p:nvSpPr>
        <p:spPr>
          <a:xfrm>
            <a:off x="2769703" y="2032677"/>
            <a:ext cx="6135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2।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৩।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20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1A320-1295-4634-AB8F-1C199D06640A}"/>
              </a:ext>
            </a:extLst>
          </p:cNvPr>
          <p:cNvSpPr txBox="1"/>
          <p:nvPr/>
        </p:nvSpPr>
        <p:spPr>
          <a:xfrm>
            <a:off x="4330147" y="425381"/>
            <a:ext cx="278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C4F87-9D01-4A27-AC26-758DA7823A87}"/>
                  </a:ext>
                </a:extLst>
              </p:cNvPr>
              <p:cNvSpPr txBox="1"/>
              <p:nvPr/>
            </p:nvSpPr>
            <p:spPr>
              <a:xfrm>
                <a:off x="1033670" y="1423567"/>
                <a:ext cx="10376453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প্রশ্নঃকোনো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সে.মি. ও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অর্ন্তভুক্ত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ত্রিভুজটি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আনবে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ctr"/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C4F87-9D01-4A27-AC26-758DA7823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70" y="1423567"/>
                <a:ext cx="10376453" cy="1766894"/>
              </a:xfrm>
              <a:prstGeom prst="rect">
                <a:avLst/>
              </a:prstGeom>
              <a:blipFill>
                <a:blip r:embed="rId2"/>
                <a:stretch>
                  <a:fillRect t="-7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9B526-3CAA-4104-BA9D-83C34AE73BEF}"/>
              </a:ext>
            </a:extLst>
          </p:cNvPr>
          <p:cNvSpPr txBox="1"/>
          <p:nvPr/>
        </p:nvSpPr>
        <p:spPr>
          <a:xfrm>
            <a:off x="2523137" y="2550348"/>
            <a:ext cx="5986714" cy="156966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EC9D7-9D29-4A0E-94A5-2FA3E878F0A5}"/>
              </a:ext>
            </a:extLst>
          </p:cNvPr>
          <p:cNvSpPr txBox="1"/>
          <p:nvPr/>
        </p:nvSpPr>
        <p:spPr>
          <a:xfrm>
            <a:off x="2800553" y="1810143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নবম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সপ্তম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সময়ঃ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4৫মিনিট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২৬/০৭/২১ইং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4AAF69-9937-475F-9F28-E241097AD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ADEE68-BA2F-42DE-9B56-C5B4E78C55C2}"/>
              </a:ext>
            </a:extLst>
          </p:cNvPr>
          <p:cNvSpPr txBox="1"/>
          <p:nvPr/>
        </p:nvSpPr>
        <p:spPr>
          <a:xfrm>
            <a:off x="3420019" y="908825"/>
            <a:ext cx="361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C36DF-5E3B-4DFD-9207-76235252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52" y="2321260"/>
            <a:ext cx="5062333" cy="3882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65B8D-397D-4E50-9E6B-FDE444FFD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494" y="2198799"/>
            <a:ext cx="5965133" cy="4001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C6115-0D97-48FF-A876-15D1553D0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3" y="371741"/>
            <a:ext cx="4679782" cy="19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7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1EA74A-AB44-46CF-BF44-1675F996A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B5C9BD-EECD-44A2-9BA1-8DD04DAA09B6}"/>
              </a:ext>
            </a:extLst>
          </p:cNvPr>
          <p:cNvSpPr txBox="1"/>
          <p:nvPr/>
        </p:nvSpPr>
        <p:spPr>
          <a:xfrm>
            <a:off x="3185676" y="814091"/>
            <a:ext cx="5030237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9F720-A693-4493-921A-115FCA287073}"/>
              </a:ext>
            </a:extLst>
          </p:cNvPr>
          <p:cNvSpPr txBox="1"/>
          <p:nvPr/>
        </p:nvSpPr>
        <p:spPr>
          <a:xfrm>
            <a:off x="2922104" y="2949395"/>
            <a:ext cx="6347791" cy="1168992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25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38C5-A0FC-4E7C-B138-F87CA44A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6242" name="TextBox 1">
            <a:extLst>
              <a:ext uri="{FF2B5EF4-FFF2-40B4-BE49-F238E27FC236}">
                <a16:creationId xmlns:a16="http://schemas.microsoft.com/office/drawing/2014/main" id="{55072F1A-D4D9-4727-857E-791890575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007" y="1452979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66243" name="TextBox 2">
            <a:extLst>
              <a:ext uri="{FF2B5EF4-FFF2-40B4-BE49-F238E27FC236}">
                <a16:creationId xmlns:a16="http://schemas.microsoft.com/office/drawing/2014/main" id="{8EEA1F0C-5B3E-4390-A841-86566D25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297" y="2524911"/>
            <a:ext cx="86404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5909F-88E6-4356-AE95-B36206C6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08CA0-E287-460F-A916-73F39B0E0689}"/>
              </a:ext>
            </a:extLst>
          </p:cNvPr>
          <p:cNvSpPr txBox="1"/>
          <p:nvPr/>
        </p:nvSpPr>
        <p:spPr>
          <a:xfrm>
            <a:off x="1630017" y="1510748"/>
            <a:ext cx="10270435" cy="2782956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48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2B539B-E634-4FDF-944F-8C7069E9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6723" y="875361"/>
            <a:ext cx="1291988" cy="149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D46D79-7FEF-48BE-851B-88BC6CB32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55" y="7250317"/>
            <a:ext cx="5247312" cy="191714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F6EC85-CF65-4341-8270-9B9DEA620B95}"/>
              </a:ext>
            </a:extLst>
          </p:cNvPr>
          <p:cNvCxnSpPr>
            <a:cxnSpLocks/>
          </p:cNvCxnSpPr>
          <p:nvPr/>
        </p:nvCxnSpPr>
        <p:spPr>
          <a:xfrm>
            <a:off x="4431323" y="5387928"/>
            <a:ext cx="4663420" cy="20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31432D-5969-4EB7-A15E-ED62A16416B7}"/>
              </a:ext>
            </a:extLst>
          </p:cNvPr>
          <p:cNvCxnSpPr>
            <a:cxnSpLocks/>
          </p:cNvCxnSpPr>
          <p:nvPr/>
        </p:nvCxnSpPr>
        <p:spPr>
          <a:xfrm flipH="1">
            <a:off x="4435526" y="2869776"/>
            <a:ext cx="1279468" cy="25210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AE577F36-8407-4F77-AA92-CFE3A5575545}"/>
              </a:ext>
            </a:extLst>
          </p:cNvPr>
          <p:cNvSpPr/>
          <p:nvPr/>
        </p:nvSpPr>
        <p:spPr>
          <a:xfrm rot="712627">
            <a:off x="4173482" y="4843455"/>
            <a:ext cx="922269" cy="998899"/>
          </a:xfrm>
          <a:prstGeom prst="arc">
            <a:avLst>
              <a:gd name="adj1" fmla="val 15162222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E096D95-5437-468A-BB1D-5C556D878A90}"/>
              </a:ext>
            </a:extLst>
          </p:cNvPr>
          <p:cNvSpPr/>
          <p:nvPr/>
        </p:nvSpPr>
        <p:spPr>
          <a:xfrm>
            <a:off x="8290458" y="1743053"/>
            <a:ext cx="752029" cy="1169764"/>
          </a:xfrm>
          <a:prstGeom prst="arc">
            <a:avLst>
              <a:gd name="adj1" fmla="val 16685237"/>
              <a:gd name="adj2" fmla="val 14760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905CBB1F-80D2-4C5E-9DAB-F3DFAC11C5A1}"/>
              </a:ext>
            </a:extLst>
          </p:cNvPr>
          <p:cNvSpPr/>
          <p:nvPr/>
        </p:nvSpPr>
        <p:spPr>
          <a:xfrm rot="2475152">
            <a:off x="5547780" y="5133551"/>
            <a:ext cx="566155" cy="529731"/>
          </a:xfrm>
          <a:prstGeom prst="arc">
            <a:avLst>
              <a:gd name="adj1" fmla="val 17629763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DBBFAB-FDB0-4AAE-AA01-0D511676DBFF}"/>
              </a:ext>
            </a:extLst>
          </p:cNvPr>
          <p:cNvCxnSpPr>
            <a:cxnSpLocks/>
          </p:cNvCxnSpPr>
          <p:nvPr/>
        </p:nvCxnSpPr>
        <p:spPr>
          <a:xfrm flipV="1">
            <a:off x="3529499" y="2363636"/>
            <a:ext cx="1670298" cy="33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9CFBA8-4330-45D4-A1F2-910CE5238953}"/>
              </a:ext>
            </a:extLst>
          </p:cNvPr>
          <p:cNvCxnSpPr>
            <a:cxnSpLocks/>
          </p:cNvCxnSpPr>
          <p:nvPr/>
        </p:nvCxnSpPr>
        <p:spPr>
          <a:xfrm flipV="1">
            <a:off x="3508501" y="2727207"/>
            <a:ext cx="2138466" cy="6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651DA3-EF8A-40E5-B80C-437BADD69E36}"/>
              </a:ext>
            </a:extLst>
          </p:cNvPr>
          <p:cNvCxnSpPr>
            <a:cxnSpLocks/>
          </p:cNvCxnSpPr>
          <p:nvPr/>
        </p:nvCxnSpPr>
        <p:spPr>
          <a:xfrm flipV="1">
            <a:off x="8342141" y="2233534"/>
            <a:ext cx="1566357" cy="106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D0BF319-FC19-4A21-904B-E3CEC618006A}"/>
              </a:ext>
            </a:extLst>
          </p:cNvPr>
          <p:cNvCxnSpPr>
            <a:cxnSpLocks/>
          </p:cNvCxnSpPr>
          <p:nvPr/>
        </p:nvCxnSpPr>
        <p:spPr>
          <a:xfrm flipH="1">
            <a:off x="8363061" y="1077419"/>
            <a:ext cx="970671" cy="1169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977733D-CB3A-4BB9-B000-1FC41F5D5C21}"/>
              </a:ext>
            </a:extLst>
          </p:cNvPr>
          <p:cNvSpPr txBox="1"/>
          <p:nvPr/>
        </p:nvSpPr>
        <p:spPr>
          <a:xfrm>
            <a:off x="3073751" y="2163581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36D2490-2658-46B8-932A-35223DB0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3976" y="1613763"/>
            <a:ext cx="1291988" cy="14997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8C8FAF1-5AEB-42B0-B2E6-4EBE0D5E1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0536" y="2979844"/>
            <a:ext cx="1291988" cy="14997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F8082A8-F6D1-4616-AD24-BA673E4F02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62" y="6905579"/>
            <a:ext cx="5197308" cy="206246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5BC3111-59B8-49A9-8CC4-0D4C661B1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73" y="7103844"/>
            <a:ext cx="5196656" cy="206246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AC2903F6-1991-46DD-AAA9-ADA1886D1306}"/>
              </a:ext>
            </a:extLst>
          </p:cNvPr>
          <p:cNvSpPr txBox="1"/>
          <p:nvPr/>
        </p:nvSpPr>
        <p:spPr>
          <a:xfrm>
            <a:off x="3083947" y="2591266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7E1ABF23-F984-4B3E-92A7-F63A93187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38" y="7292466"/>
            <a:ext cx="2836605" cy="178402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EC861B3-E99A-4C23-879D-4C4ABE4CD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949">
            <a:off x="6792333" y="-1644217"/>
            <a:ext cx="2308085" cy="127848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F1E2D70-2E01-4F0B-AFEC-4960DF3D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2652">
            <a:off x="11046096" y="-1441276"/>
            <a:ext cx="1291988" cy="149974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F734ED2C-770D-4C2F-BA1C-18DAF08C115E}"/>
              </a:ext>
            </a:extLst>
          </p:cNvPr>
          <p:cNvSpPr txBox="1"/>
          <p:nvPr/>
        </p:nvSpPr>
        <p:spPr>
          <a:xfrm>
            <a:off x="8001288" y="2155980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E25E7342-35EA-439D-84DD-8DE488982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8991" y="4153578"/>
            <a:ext cx="1291988" cy="14997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4C56FC-1E1D-4B69-A136-675DFF6C7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707309" y="1034117"/>
            <a:ext cx="3318238" cy="248175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CB2C252-1C38-4FD5-A98A-07CEFD81E226}"/>
              </a:ext>
            </a:extLst>
          </p:cNvPr>
          <p:cNvSpPr txBox="1"/>
          <p:nvPr/>
        </p:nvSpPr>
        <p:spPr>
          <a:xfrm>
            <a:off x="4053892" y="5425097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6415F1-C4F9-4A22-ADA7-C62C693A456B}"/>
              </a:ext>
            </a:extLst>
          </p:cNvPr>
          <p:cNvSpPr txBox="1"/>
          <p:nvPr/>
        </p:nvSpPr>
        <p:spPr>
          <a:xfrm>
            <a:off x="9022891" y="5483242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A5DC966-E963-4083-A632-2240A885B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369213" y="-674204"/>
            <a:ext cx="2325876" cy="61377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BE0FA85-E2A1-433C-A19E-87A068B2B9FC}"/>
              </a:ext>
            </a:extLst>
          </p:cNvPr>
          <p:cNvSpPr txBox="1"/>
          <p:nvPr/>
        </p:nvSpPr>
        <p:spPr>
          <a:xfrm>
            <a:off x="6071405" y="5553427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1DDB527E-0101-40DF-9B7E-DC8DA0AE3E70}"/>
              </a:ext>
            </a:extLst>
          </p:cNvPr>
          <p:cNvSpPr/>
          <p:nvPr/>
        </p:nvSpPr>
        <p:spPr>
          <a:xfrm rot="15244458">
            <a:off x="5587700" y="4841747"/>
            <a:ext cx="914400" cy="914400"/>
          </a:xfrm>
          <a:prstGeom prst="arc">
            <a:avLst>
              <a:gd name="adj1" fmla="val 1735437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DE15419-A3EF-4C7F-B0B6-5652BCB58FC2}"/>
              </a:ext>
            </a:extLst>
          </p:cNvPr>
          <p:cNvSpPr/>
          <p:nvPr/>
        </p:nvSpPr>
        <p:spPr>
          <a:xfrm rot="8241393">
            <a:off x="4992566" y="3061057"/>
            <a:ext cx="1016764" cy="948013"/>
          </a:xfrm>
          <a:prstGeom prst="arc">
            <a:avLst>
              <a:gd name="adj1" fmla="val 17628648"/>
              <a:gd name="adj2" fmla="val 20977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A7A7F89-DE63-4F94-8F1C-138071AF358E}"/>
              </a:ext>
            </a:extLst>
          </p:cNvPr>
          <p:cNvSpPr/>
          <p:nvPr/>
        </p:nvSpPr>
        <p:spPr>
          <a:xfrm rot="15964932">
            <a:off x="4589983" y="4652688"/>
            <a:ext cx="1005634" cy="1101370"/>
          </a:xfrm>
          <a:prstGeom prst="arc">
            <a:avLst>
              <a:gd name="adj1" fmla="val 17678019"/>
              <a:gd name="adj2" fmla="val 2102731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912BBCA3-C963-410C-89DF-C091DBE32ADD}"/>
              </a:ext>
            </a:extLst>
          </p:cNvPr>
          <p:cNvSpPr/>
          <p:nvPr/>
        </p:nvSpPr>
        <p:spPr>
          <a:xfrm rot="469582">
            <a:off x="4695097" y="3339796"/>
            <a:ext cx="1039413" cy="780129"/>
          </a:xfrm>
          <a:prstGeom prst="arc">
            <a:avLst>
              <a:gd name="adj1" fmla="val 16200000"/>
              <a:gd name="adj2" fmla="val 1979005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7D3D8F-298F-4299-B3A9-05CFA61DD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3487">
            <a:off x="-2556954" y="3181331"/>
            <a:ext cx="3561240" cy="17385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217A8BE-21A7-464D-94AF-D23E1A117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03160">
            <a:off x="-1234803" y="-500598"/>
            <a:ext cx="1291988" cy="14997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469977D-FB5A-4C1B-BA45-EEA0265BB65E}"/>
              </a:ext>
            </a:extLst>
          </p:cNvPr>
          <p:cNvSpPr txBox="1"/>
          <p:nvPr/>
        </p:nvSpPr>
        <p:spPr>
          <a:xfrm>
            <a:off x="4658284" y="4978430"/>
            <a:ext cx="46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BBF96A-2AAB-4EE6-9A0E-43C005074780}"/>
              </a:ext>
            </a:extLst>
          </p:cNvPr>
          <p:cNvSpPr txBox="1"/>
          <p:nvPr/>
        </p:nvSpPr>
        <p:spPr>
          <a:xfrm>
            <a:off x="5311657" y="2798180"/>
            <a:ext cx="43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8CF718D-21CE-4480-9C99-4665D5DB1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040935">
            <a:off x="2316914" y="-1381876"/>
            <a:ext cx="2383176" cy="819353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B0B4726-298E-4201-9D3B-7E712BAAEBFB}"/>
              </a:ext>
            </a:extLst>
          </p:cNvPr>
          <p:cNvSpPr txBox="1"/>
          <p:nvPr/>
        </p:nvSpPr>
        <p:spPr>
          <a:xfrm>
            <a:off x="5119750" y="3269886"/>
            <a:ext cx="35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3FCB8C-C9AE-4C6B-9399-796ECE22373B}"/>
              </a:ext>
            </a:extLst>
          </p:cNvPr>
          <p:cNvSpPr txBox="1"/>
          <p:nvPr/>
        </p:nvSpPr>
        <p:spPr>
          <a:xfrm>
            <a:off x="4636284" y="3739497"/>
            <a:ext cx="280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C534BA-E767-44B4-9EC1-5419879BEB8C}"/>
              </a:ext>
            </a:extLst>
          </p:cNvPr>
          <p:cNvCxnSpPr>
            <a:cxnSpLocks/>
          </p:cNvCxnSpPr>
          <p:nvPr/>
        </p:nvCxnSpPr>
        <p:spPr>
          <a:xfrm>
            <a:off x="5447989" y="3388053"/>
            <a:ext cx="661289" cy="205474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4F705345-5081-4A09-9F6C-C77219FF9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3508">
            <a:off x="12337244" y="3509802"/>
            <a:ext cx="3617843" cy="17662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4D51319-9892-4FA9-881B-5158A49D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34618">
            <a:off x="4310360" y="-1535506"/>
            <a:ext cx="1291988" cy="149974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7E3E3D5-27BC-4AA0-A0DD-8E28B50A4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587085">
            <a:off x="4038011" y="2296120"/>
            <a:ext cx="2809516" cy="2252525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371C4049-E221-44B0-B123-A2B046960248}"/>
              </a:ext>
            </a:extLst>
          </p:cNvPr>
          <p:cNvSpPr/>
          <p:nvPr/>
        </p:nvSpPr>
        <p:spPr>
          <a:xfrm rot="9139320">
            <a:off x="5468427" y="4415152"/>
            <a:ext cx="743068" cy="922519"/>
          </a:xfrm>
          <a:prstGeom prst="arc">
            <a:avLst>
              <a:gd name="adj1" fmla="val 18818447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549AAD-77D3-416B-87DB-30AF49B4A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78803" y="3127607"/>
            <a:ext cx="2736330" cy="1763359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FCCC2A6-4F2E-4B5D-9B16-04FCF4F00224}"/>
              </a:ext>
            </a:extLst>
          </p:cNvPr>
          <p:cNvCxnSpPr>
            <a:cxnSpLocks/>
          </p:cNvCxnSpPr>
          <p:nvPr/>
        </p:nvCxnSpPr>
        <p:spPr>
          <a:xfrm>
            <a:off x="4478255" y="4667196"/>
            <a:ext cx="1613071" cy="71339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563AF8C9-FD8B-4CEF-83FE-435D0E7FB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343">
            <a:off x="1243086" y="7814817"/>
            <a:ext cx="3617843" cy="17662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000B28B-F244-4644-A05E-D4C9CA36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56689">
            <a:off x="-1730997" y="4769786"/>
            <a:ext cx="1291988" cy="149974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8AE7CD5-B7A7-4343-80DD-1773C9FBDAC6}"/>
              </a:ext>
            </a:extLst>
          </p:cNvPr>
          <p:cNvSpPr txBox="1"/>
          <p:nvPr/>
        </p:nvSpPr>
        <p:spPr>
          <a:xfrm>
            <a:off x="4293479" y="4340708"/>
            <a:ext cx="20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9FEBF51-35A2-452D-8929-685D68AD8256}"/>
              </a:ext>
            </a:extLst>
          </p:cNvPr>
          <p:cNvSpPr txBox="1"/>
          <p:nvPr/>
        </p:nvSpPr>
        <p:spPr>
          <a:xfrm>
            <a:off x="4567172" y="4396827"/>
            <a:ext cx="35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A10A0A3-1BC6-4C24-9756-B607835FA64A}"/>
              </a:ext>
            </a:extLst>
          </p:cNvPr>
          <p:cNvSpPr txBox="1"/>
          <p:nvPr/>
        </p:nvSpPr>
        <p:spPr>
          <a:xfrm>
            <a:off x="5156314" y="5360477"/>
            <a:ext cx="33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A44D396-DC1A-4C6A-9C24-22CB255EFA7F}"/>
              </a:ext>
            </a:extLst>
          </p:cNvPr>
          <p:cNvSpPr txBox="1"/>
          <p:nvPr/>
        </p:nvSpPr>
        <p:spPr>
          <a:xfrm>
            <a:off x="1979346" y="397691"/>
            <a:ext cx="9970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বিশেষ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নির্বাচনঃ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&lt;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5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94 -0.00278 L 0.07187 -0.82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4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27 0.03541 L 0.51406 0.012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1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03633 -0.732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-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9 -0.0294 L 0.56276 -0.043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-74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0547 -0.843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4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643 -0.30301 L 0.88229 -0.3083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27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-0.06528 L 0.06354 0.382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15 0.36643 L -0.09596 0.0219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1722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700000">
                                      <p:cBhvr>
                                        <p:cTn id="102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232 L -0.01054 -0.3708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47 -0.01666 L 0.84037 -0.0113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38" y="25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20000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85 L 0.0737 0.4372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4.375E-6 0.2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694 L -0.32214 0.4513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100000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3 -0.00301 L -0.26784 0.4509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88 7.40741E-7 L 0.46888 7.40741E-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23 0.45139 L 0.41693 0.8713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20995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920000">
                                      <p:cBhvr>
                                        <p:cTn id="2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208 L 0.0763 0.38473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2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4 7.40741E-7 L -0.66485 0.03796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7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69 0.59444 L 0.14857 0.98264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9398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900000">
                                      <p:cBhvr>
                                        <p:cTn id="3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3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32 L 0.05157 0.2882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300000">
                                      <p:cBhvr>
                                        <p:cTn id="3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3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2136 0.11829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100000">
                                      <p:cBhvr>
                                        <p:cTn id="3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3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18 -0.23935 L 0.13581 -0.54676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11 -0.19352 L 0.64427 -0.05555 " pathEditMode="relative" rAng="0" ptsTypes="AA">
                                      <p:cBhvr>
                                        <p:cTn id="37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689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500"/>
                            </p:stCondLst>
                            <p:childTnLst>
                              <p:par>
                                <p:cTn id="3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87" grpId="0"/>
      <p:bldP spid="96" grpId="0"/>
      <p:bldP spid="101" grpId="0"/>
      <p:bldP spid="55" grpId="0"/>
      <p:bldP spid="56" grpId="0"/>
      <p:bldP spid="29" grpId="0"/>
      <p:bldP spid="2" grpId="0" animBg="1"/>
      <p:bldP spid="3" grpId="0" animBg="1"/>
      <p:bldP spid="4" grpId="0" animBg="1"/>
      <p:bldP spid="34" grpId="0" animBg="1"/>
      <p:bldP spid="49" grpId="0"/>
      <p:bldP spid="50" grpId="0"/>
      <p:bldP spid="53" grpId="0"/>
      <p:bldP spid="54" grpId="0"/>
      <p:bldP spid="5" grpId="0" animBg="1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0A5425-B4A8-4088-9971-75DD169B1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B0E4B-E02B-4B09-A092-B6C15EB322D0}"/>
                  </a:ext>
                </a:extLst>
              </p:cNvPr>
              <p:cNvSpPr txBox="1"/>
              <p:nvPr/>
            </p:nvSpPr>
            <p:spPr>
              <a:xfrm>
                <a:off x="2544417" y="1238657"/>
                <a:ext cx="8560905" cy="4380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অঙ্কনঃ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যেকোনো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রশ্মি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রেখাংশের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 B বিন্দুতে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এর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 &lt;CBF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আঁকি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রেখাংশের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/>
              </a:p>
              <a:p>
                <a:r>
                  <a:rPr lang="en-US" sz="2800" dirty="0"/>
                  <a:t>   C ,D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বিন্দুতে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রেখাংশের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 পাশে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বিন্দু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আছে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সেই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পাশে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&lt;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BDC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&lt;DCG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আঁকি</a:t>
                </a:r>
                <a:r>
                  <a:rPr lang="en-US" sz="3200" dirty="0">
                    <a:latin typeface="NikoshBAN" panose="02000000000000000000" pitchFamily="2" charset="0"/>
                    <a:cs typeface="NikoshBAN" pitchFamily="2" charset="0"/>
                  </a:rPr>
                  <a:t>।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CG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রশ্মি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 BD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A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বিন্দুতে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ছেদ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ABC ই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উদ্দিষ্ট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ত্রিভুজ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</a:t>
                </a:r>
                <a:r>
                  <a:rPr lang="en-US" sz="2800" dirty="0"/>
                  <a:t>            </a:t>
                </a:r>
              </a:p>
              <a:p>
                <a:endParaRPr lang="en-US" sz="28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B0E4B-E02B-4B09-A092-B6C15EB32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7" y="1238657"/>
                <a:ext cx="8560905" cy="4380686"/>
              </a:xfrm>
              <a:prstGeom prst="rect">
                <a:avLst/>
              </a:prstGeom>
              <a:blipFill>
                <a:blip r:embed="rId3"/>
                <a:stretch>
                  <a:fillRect l="-1423"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1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5E7AF2-2C62-495A-ABAF-C49FCE3A2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07" y="-474876"/>
            <a:ext cx="13442867" cy="8536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6CD87A-E359-4502-8B25-E5BC0AC834F6}"/>
              </a:ext>
            </a:extLst>
          </p:cNvPr>
          <p:cNvSpPr txBox="1"/>
          <p:nvPr/>
        </p:nvSpPr>
        <p:spPr>
          <a:xfrm>
            <a:off x="5142981" y="409627"/>
            <a:ext cx="239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51833-F4DE-4CD8-882C-813E0F872188}"/>
                  </a:ext>
                </a:extLst>
              </p:cNvPr>
              <p:cNvSpPr txBox="1"/>
              <p:nvPr/>
            </p:nvSpPr>
            <p:spPr>
              <a:xfrm>
                <a:off x="1902825" y="3429000"/>
                <a:ext cx="9621078" cy="164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সংলগ্ন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ত্রিভূজটি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।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51833-F4DE-4CD8-882C-813E0F87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5" y="3429000"/>
                <a:ext cx="9621078" cy="1642373"/>
              </a:xfrm>
              <a:prstGeom prst="rect">
                <a:avLst/>
              </a:prstGeom>
              <a:blipFill>
                <a:blip r:embed="rId3"/>
                <a:stretch>
                  <a:fillRect l="-1584" t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8793C4F-7FEF-4F84-81B5-B055E3A21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52" y="1064013"/>
            <a:ext cx="2289913" cy="21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6465</TotalTime>
  <Words>297</Words>
  <Application>Microsoft Office PowerPoint</Application>
  <PresentationFormat>Widescreen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Corbel</vt:lpstr>
      <vt:lpstr>NikoshBAN</vt:lpstr>
      <vt:lpstr>Times New Roman</vt:lpstr>
      <vt:lpstr>40_Office Theme</vt:lpstr>
      <vt:lpstr>1_Office Theme</vt:lpstr>
      <vt:lpstr>2_Office Theme</vt:lpstr>
      <vt:lpstr>71_Office Theme</vt:lpstr>
      <vt:lpstr>13_Office Theme</vt:lpstr>
      <vt:lpstr>Parallax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Molina</dc:creator>
  <cp:lastModifiedBy>Molina</cp:lastModifiedBy>
  <cp:revision>630</cp:revision>
  <dcterms:created xsi:type="dcterms:W3CDTF">2021-03-08T16:39:13Z</dcterms:created>
  <dcterms:modified xsi:type="dcterms:W3CDTF">2021-07-26T15:56:10Z</dcterms:modified>
</cp:coreProperties>
</file>