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73" r:id="rId3"/>
    <p:sldId id="284" r:id="rId4"/>
    <p:sldId id="267" r:id="rId5"/>
    <p:sldId id="285" r:id="rId6"/>
    <p:sldId id="256" r:id="rId7"/>
    <p:sldId id="276" r:id="rId8"/>
    <p:sldId id="275" r:id="rId9"/>
    <p:sldId id="277" r:id="rId10"/>
    <p:sldId id="278" r:id="rId11"/>
    <p:sldId id="280" r:id="rId12"/>
    <p:sldId id="279" r:id="rId13"/>
    <p:sldId id="281" r:id="rId14"/>
    <p:sldId id="28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58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25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2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69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5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6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69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6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26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D145-FA0F-453C-ABF3-0C527C555AEC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5759CC6-0D62-4371-B279-1AB7F8E74D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43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png"/><Relationship Id="rId7" Type="http://schemas.openxmlformats.org/officeDocument/2006/relationships/image" Target="../media/image15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Relationship Id="rId9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11.png"/><Relationship Id="rId7" Type="http://schemas.openxmlformats.org/officeDocument/2006/relationships/image" Target="../media/image15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Relationship Id="rId9" Type="http://schemas.openxmlformats.org/officeDocument/2006/relationships/image" Target="../media/image1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autiful Pictures Famous Handmade Natural Scenery Painting - Buy Natural  Scenery Painting,Famous Nature Paintings,Handmade Nature Painting Product  on Alibaba.com">
            <a:extLst>
              <a:ext uri="{FF2B5EF4-FFF2-40B4-BE49-F238E27FC236}">
                <a16:creationId xmlns:a16="http://schemas.microsoft.com/office/drawing/2014/main" id="{5A28C39D-ACC5-439E-A18E-4A16369D3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 b="75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4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FC87468A-F016-4054-B587-6BDFBD668171}"/>
              </a:ext>
            </a:extLst>
          </p:cNvPr>
          <p:cNvSpPr txBox="1"/>
          <p:nvPr/>
        </p:nvSpPr>
        <p:spPr>
          <a:xfrm>
            <a:off x="1119211" y="2225961"/>
            <a:ext cx="93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5860E055-4E15-4A2A-BF8C-F09E9BF4A510}"/>
              </a:ext>
            </a:extLst>
          </p:cNvPr>
          <p:cNvSpPr txBox="1"/>
          <p:nvPr/>
        </p:nvSpPr>
        <p:spPr>
          <a:xfrm>
            <a:off x="8827128" y="4580550"/>
            <a:ext cx="24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sharpener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D28EF623-47F6-416B-9746-DBCE6941B2B0}"/>
              </a:ext>
            </a:extLst>
          </p:cNvPr>
          <p:cNvSpPr txBox="1"/>
          <p:nvPr/>
        </p:nvSpPr>
        <p:spPr>
          <a:xfrm>
            <a:off x="3422443" y="5030325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 case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10745F8D-826F-43E5-B883-922617D1203A}"/>
              </a:ext>
            </a:extLst>
          </p:cNvPr>
          <p:cNvSpPr txBox="1"/>
          <p:nvPr/>
        </p:nvSpPr>
        <p:spPr>
          <a:xfrm>
            <a:off x="4944569" y="202226"/>
            <a:ext cx="135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F09382B7-8177-4995-A31C-0F0D342C7A61}"/>
              </a:ext>
            </a:extLst>
          </p:cNvPr>
          <p:cNvSpPr txBox="1"/>
          <p:nvPr/>
        </p:nvSpPr>
        <p:spPr>
          <a:xfrm>
            <a:off x="1818496" y="858178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4EFEF24D-2A07-495A-9315-381C10307E7C}"/>
              </a:ext>
            </a:extLst>
          </p:cNvPr>
          <p:cNvSpPr txBox="1"/>
          <p:nvPr/>
        </p:nvSpPr>
        <p:spPr>
          <a:xfrm>
            <a:off x="8253454" y="970632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551B7628-D0D9-42A2-B033-C8B36D173334}"/>
              </a:ext>
            </a:extLst>
          </p:cNvPr>
          <p:cNvSpPr txBox="1"/>
          <p:nvPr/>
        </p:nvSpPr>
        <p:spPr>
          <a:xfrm>
            <a:off x="1588047" y="4047265"/>
            <a:ext cx="107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12329E65-D71B-42DA-9BFE-9CD164DE303A}"/>
              </a:ext>
            </a:extLst>
          </p:cNvPr>
          <p:cNvSpPr txBox="1"/>
          <p:nvPr/>
        </p:nvSpPr>
        <p:spPr>
          <a:xfrm>
            <a:off x="9283580" y="2487570"/>
            <a:ext cx="178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crayons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FCC582-9740-4172-9B5A-37779ABF9668}"/>
              </a:ext>
            </a:extLst>
          </p:cNvPr>
          <p:cNvSpPr/>
          <p:nvPr/>
        </p:nvSpPr>
        <p:spPr>
          <a:xfrm>
            <a:off x="4584493" y="2438636"/>
            <a:ext cx="2135131" cy="10016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Let us play a game</a:t>
            </a:r>
          </a:p>
        </p:txBody>
      </p:sp>
    </p:spTree>
    <p:extLst>
      <p:ext uri="{BB962C8B-B14F-4D97-AF65-F5344CB8AC3E}">
        <p14:creationId xmlns:p14="http://schemas.microsoft.com/office/powerpoint/2010/main" val="287412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64F34-8CE9-40D2-BF41-5F629732F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92" y="928468"/>
            <a:ext cx="9364666" cy="5197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D7FD7F-0B80-4CB6-B845-34B15041095E}"/>
              </a:ext>
            </a:extLst>
          </p:cNvPr>
          <p:cNvSpPr/>
          <p:nvPr/>
        </p:nvSpPr>
        <p:spPr>
          <a:xfrm>
            <a:off x="1017292" y="0"/>
            <a:ext cx="9364666" cy="9149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Look and say</a:t>
            </a:r>
          </a:p>
        </p:txBody>
      </p:sp>
    </p:spTree>
    <p:extLst>
      <p:ext uri="{BB962C8B-B14F-4D97-AF65-F5344CB8AC3E}">
        <p14:creationId xmlns:p14="http://schemas.microsoft.com/office/powerpoint/2010/main" val="22883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22142-6097-4BEA-9BC9-555F11701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70" y="1575580"/>
            <a:ext cx="8549277" cy="44656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4" name="Wave 3">
            <a:extLst>
              <a:ext uri="{FF2B5EF4-FFF2-40B4-BE49-F238E27FC236}">
                <a16:creationId xmlns:a16="http://schemas.microsoft.com/office/drawing/2014/main" id="{D15A38AD-2FCC-467A-934E-02170E4209B0}"/>
              </a:ext>
            </a:extLst>
          </p:cNvPr>
          <p:cNvSpPr/>
          <p:nvPr/>
        </p:nvSpPr>
        <p:spPr>
          <a:xfrm>
            <a:off x="1706070" y="309488"/>
            <a:ext cx="8549277" cy="1336431"/>
          </a:xfrm>
          <a:prstGeom prst="wav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Now we listen a dialogue between the salesperson and Tania</a:t>
            </a:r>
          </a:p>
        </p:txBody>
      </p:sp>
    </p:spTree>
    <p:extLst>
      <p:ext uri="{BB962C8B-B14F-4D97-AF65-F5344CB8AC3E}">
        <p14:creationId xmlns:p14="http://schemas.microsoft.com/office/powerpoint/2010/main" val="39027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A12245B7-5B89-47F3-BB51-AF90C0490AC2}"/>
              </a:ext>
            </a:extLst>
          </p:cNvPr>
          <p:cNvSpPr/>
          <p:nvPr/>
        </p:nvSpPr>
        <p:spPr>
          <a:xfrm>
            <a:off x="1969475" y="2968282"/>
            <a:ext cx="7765367" cy="2180492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Indivisually</a:t>
            </a:r>
            <a:r>
              <a:rPr lang="en-US" sz="4000" dirty="0"/>
              <a:t> read the lesson in silent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2F1682B-FA12-4B0A-9383-ECC204849A93}"/>
              </a:ext>
            </a:extLst>
          </p:cNvPr>
          <p:cNvSpPr/>
          <p:nvPr/>
        </p:nvSpPr>
        <p:spPr>
          <a:xfrm>
            <a:off x="2307101" y="253219"/>
            <a:ext cx="5106572" cy="218049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Indivisual</a:t>
            </a:r>
            <a:r>
              <a:rPr lang="en-US" sz="5400" dirty="0"/>
              <a:t> Work</a:t>
            </a:r>
          </a:p>
        </p:txBody>
      </p:sp>
    </p:spTree>
    <p:extLst>
      <p:ext uri="{BB962C8B-B14F-4D97-AF65-F5344CB8AC3E}">
        <p14:creationId xmlns:p14="http://schemas.microsoft.com/office/powerpoint/2010/main" val="1053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3B31F8-5322-4A6B-A7A6-7B527A18C1FF}"/>
              </a:ext>
            </a:extLst>
          </p:cNvPr>
          <p:cNvSpPr/>
          <p:nvPr/>
        </p:nvSpPr>
        <p:spPr>
          <a:xfrm>
            <a:off x="3502856" y="196947"/>
            <a:ext cx="3910818" cy="191320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Home Work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D6D1646E-0326-4932-A2DD-C2BBDC9BED5A}"/>
              </a:ext>
            </a:extLst>
          </p:cNvPr>
          <p:cNvSpPr/>
          <p:nvPr/>
        </p:nvSpPr>
        <p:spPr>
          <a:xfrm>
            <a:off x="1927274" y="2940148"/>
            <a:ext cx="7680960" cy="2025747"/>
          </a:xfrm>
          <a:prstGeom prst="wav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Write a dialogue between you and salesperson.</a:t>
            </a:r>
          </a:p>
        </p:txBody>
      </p:sp>
      <p:pic>
        <p:nvPicPr>
          <p:cNvPr id="4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B318E2C6-415B-43C8-A5EA-66C571CC1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10962249" y="-1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প্রকৃত &amp;#39;দরিদ্রদের&amp;#39; হাতেই সরকারি ঘর তুলে দিতে নতুন করে সমীক্ষা করবে  পঞ্চায়েত দপ্তর – প্রিয় বন্ধু বাংলা">
            <a:extLst>
              <a:ext uri="{FF2B5EF4-FFF2-40B4-BE49-F238E27FC236}">
                <a16:creationId xmlns:a16="http://schemas.microsoft.com/office/drawing/2014/main" id="{C4A46C31-AE70-4643-82DA-1C75F2222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9753" r="18085" b="9779"/>
          <a:stretch/>
        </p:blipFill>
        <p:spPr bwMode="auto">
          <a:xfrm>
            <a:off x="-25673" y="0"/>
            <a:ext cx="1229751" cy="9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4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8843A279-891A-4411-96FE-51F72039B17A}"/>
              </a:ext>
            </a:extLst>
          </p:cNvPr>
          <p:cNvSpPr/>
          <p:nvPr/>
        </p:nvSpPr>
        <p:spPr>
          <a:xfrm>
            <a:off x="3471108" y="0"/>
            <a:ext cx="4941372" cy="2277769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Thanks to all</a:t>
            </a:r>
          </a:p>
        </p:txBody>
      </p:sp>
      <p:pic>
        <p:nvPicPr>
          <p:cNvPr id="4" name="Picture 32" descr="Pin on Sweets for Valentine&amp;#39;s Day">
            <a:extLst>
              <a:ext uri="{FF2B5EF4-FFF2-40B4-BE49-F238E27FC236}">
                <a16:creationId xmlns:a16="http://schemas.microsoft.com/office/drawing/2014/main" id="{0B919D38-5A6C-4854-A34D-59B9E060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471107" y="2155435"/>
            <a:ext cx="2963782" cy="395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9A236092-7D93-439E-81A0-AED98565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427" y="27864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33166437-F209-4C1D-9FBB-1147E571D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4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DEDEB344-FC3E-47D9-B87F-113B7062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28902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2421DB43-92F3-4277-B852-F30EE0A4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427" y="5128902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EC0CF0-3999-4D71-B261-263CDDA7D789}"/>
              </a:ext>
            </a:extLst>
          </p:cNvPr>
          <p:cNvSpPr/>
          <p:nvPr/>
        </p:nvSpPr>
        <p:spPr>
          <a:xfrm>
            <a:off x="0" y="-96253"/>
            <a:ext cx="12296274" cy="6954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D6080CF-A5D1-4AEE-89F8-94E00E9E04A6}"/>
              </a:ext>
            </a:extLst>
          </p:cNvPr>
          <p:cNvSpPr/>
          <p:nvPr/>
        </p:nvSpPr>
        <p:spPr>
          <a:xfrm>
            <a:off x="3100137" y="0"/>
            <a:ext cx="5261810" cy="1961147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Arial Black" panose="020B0A04020102020204" pitchFamily="34" charset="0"/>
              </a:rPr>
              <a:t>Welcome </a:t>
            </a:r>
          </a:p>
        </p:txBody>
      </p:sp>
      <p:pic>
        <p:nvPicPr>
          <p:cNvPr id="5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4EC13782-440D-4006-A99A-0F9B317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00" y="5842283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E8572EE6-A715-47B6-A79F-E788F170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701" y="-96253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7BFD8B56-6B98-4636-A557-AF04AD802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3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The cooler months are the time to celebrate the queen of flowers - the  classic camellia | Have a Go News">
            <a:extLst>
              <a:ext uri="{FF2B5EF4-FFF2-40B4-BE49-F238E27FC236}">
                <a16:creationId xmlns:a16="http://schemas.microsoft.com/office/drawing/2014/main" id="{80078FA6-ADDB-48FD-AABD-D812366D5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282"/>
            <a:ext cx="1365573" cy="10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Pink rose flower | Stock image | Colourbox">
            <a:extLst>
              <a:ext uri="{FF2B5EF4-FFF2-40B4-BE49-F238E27FC236}">
                <a16:creationId xmlns:a16="http://schemas.microsoft.com/office/drawing/2014/main" id="{71054A77-B29D-4E33-A0D1-CB54BD539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88" y="2070482"/>
            <a:ext cx="4644191" cy="44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1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Natural Scenery vector free file | Download now!">
            <a:extLst>
              <a:ext uri="{FF2B5EF4-FFF2-40B4-BE49-F238E27FC236}">
                <a16:creationId xmlns:a16="http://schemas.microsoft.com/office/drawing/2014/main" id="{546D7FF4-0E64-4B82-9F5B-CB2226A09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4"/>
            <a:ext cx="12191999" cy="68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CA66D2-3E90-4ABB-95E4-B9B707B1AF1C}"/>
              </a:ext>
            </a:extLst>
          </p:cNvPr>
          <p:cNvSpPr/>
          <p:nvPr/>
        </p:nvSpPr>
        <p:spPr>
          <a:xfrm>
            <a:off x="-1" y="-17234"/>
            <a:ext cx="12192000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E528A-E921-42BC-914E-60A50CA1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20" y="1156718"/>
            <a:ext cx="1718604" cy="1718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CA9EF8-A09E-41E9-B1D5-341AD9DC4EB3}"/>
              </a:ext>
            </a:extLst>
          </p:cNvPr>
          <p:cNvSpPr/>
          <p:nvPr/>
        </p:nvSpPr>
        <p:spPr>
          <a:xfrm>
            <a:off x="6468793" y="410134"/>
            <a:ext cx="2897944" cy="729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Arial Black" panose="020B0A04020102020204" pitchFamily="34" charset="0"/>
              </a:rPr>
              <a:t>Presented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FDF5D-5C89-4531-984C-E1E722FD7983}"/>
              </a:ext>
            </a:extLst>
          </p:cNvPr>
          <p:cNvSpPr txBox="1"/>
          <p:nvPr/>
        </p:nvSpPr>
        <p:spPr>
          <a:xfrm>
            <a:off x="4665436" y="3057550"/>
            <a:ext cx="60849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Md. Kamal Uddin</a:t>
            </a:r>
          </a:p>
          <a:p>
            <a:pPr algn="ctr"/>
            <a:r>
              <a:rPr lang="en-US" sz="1800" dirty="0">
                <a:solidFill>
                  <a:srgbClr val="FFFF00"/>
                </a:solidFill>
              </a:rPr>
              <a:t>Assistant Teacher</a:t>
            </a:r>
          </a:p>
          <a:p>
            <a:pPr algn="ctr"/>
            <a:r>
              <a:rPr lang="en-US" sz="1800" dirty="0" err="1">
                <a:solidFill>
                  <a:srgbClr val="FFFF00"/>
                </a:solidFill>
              </a:rPr>
              <a:t>Kuliarchar</a:t>
            </a:r>
            <a:r>
              <a:rPr lang="en-US" sz="1800" dirty="0">
                <a:solidFill>
                  <a:srgbClr val="FFFF00"/>
                </a:solidFill>
              </a:rPr>
              <a:t> Bazar Model Govt. Primary School</a:t>
            </a:r>
          </a:p>
          <a:p>
            <a:pPr algn="ctr"/>
            <a:r>
              <a:rPr lang="en-US" dirty="0" err="1">
                <a:solidFill>
                  <a:srgbClr val="FFFF00"/>
                </a:solidFill>
              </a:rPr>
              <a:t>Kuliarchar</a:t>
            </a:r>
            <a:r>
              <a:rPr lang="en-US" dirty="0">
                <a:solidFill>
                  <a:srgbClr val="FFFF00"/>
                </a:solidFill>
              </a:rPr>
              <a:t> , </a:t>
            </a:r>
            <a:r>
              <a:rPr lang="en-US" dirty="0" err="1">
                <a:solidFill>
                  <a:srgbClr val="FFFF00"/>
                </a:solidFill>
              </a:rPr>
              <a:t>Kishoregonj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A268BF-9D14-4C82-8D4D-70312EAE7EB8}"/>
              </a:ext>
            </a:extLst>
          </p:cNvPr>
          <p:cNvSpPr/>
          <p:nvPr/>
        </p:nvSpPr>
        <p:spPr>
          <a:xfrm>
            <a:off x="1711969" y="3139841"/>
            <a:ext cx="4155707" cy="24837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Subject: English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Class : 4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Unit : 6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Lesson : 1-2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B05F9-3E51-4E2F-8510-F0D295C7E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3512" r="1328"/>
          <a:stretch/>
        </p:blipFill>
        <p:spPr>
          <a:xfrm>
            <a:off x="7885840" y="2909199"/>
            <a:ext cx="2106329" cy="27143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9E8E52-639A-4F7C-92D9-833C4AF1BF27}"/>
              </a:ext>
            </a:extLst>
          </p:cNvPr>
          <p:cNvSpPr/>
          <p:nvPr/>
        </p:nvSpPr>
        <p:spPr>
          <a:xfrm>
            <a:off x="1711969" y="1234441"/>
            <a:ext cx="3996892" cy="83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Introduction of the lesson</a:t>
            </a:r>
          </a:p>
        </p:txBody>
      </p:sp>
    </p:spTree>
    <p:extLst>
      <p:ext uri="{BB962C8B-B14F-4D97-AF65-F5344CB8AC3E}">
        <p14:creationId xmlns:p14="http://schemas.microsoft.com/office/powerpoint/2010/main" val="315385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614CD1-A91C-40E1-A0E5-7D2888CCA2B5}"/>
              </a:ext>
            </a:extLst>
          </p:cNvPr>
          <p:cNvSpPr/>
          <p:nvPr/>
        </p:nvSpPr>
        <p:spPr>
          <a:xfrm>
            <a:off x="0" y="0"/>
            <a:ext cx="12192000" cy="6119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FF00"/>
                </a:solidFill>
              </a:rPr>
              <a:t>Learning outcomes: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Students will be able to 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Listening:</a:t>
            </a:r>
          </a:p>
          <a:p>
            <a:r>
              <a:rPr lang="en-US" dirty="0"/>
              <a:t>1.1.1    recognize sound differences in the context of words.</a:t>
            </a:r>
          </a:p>
          <a:p>
            <a:r>
              <a:rPr lang="en-US" dirty="0"/>
              <a:t>1.2.1    recognize which syllable in a word is stressed. </a:t>
            </a:r>
          </a:p>
          <a:p>
            <a:r>
              <a:rPr lang="en-US" dirty="0"/>
              <a:t>1.3.1    recognize which words in a sentences are stressed.</a:t>
            </a:r>
          </a:p>
          <a:p>
            <a:r>
              <a:rPr lang="en-US" dirty="0"/>
              <a:t>3.3.1    understand questions about objects around them.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Speaking:</a:t>
            </a:r>
          </a:p>
          <a:p>
            <a:r>
              <a:rPr lang="en-US" dirty="0"/>
              <a:t>1.1.1    repeat after the teacher and say words , phrases and sentences with proper sound , stress and intonation.</a:t>
            </a:r>
          </a:p>
          <a:p>
            <a:r>
              <a:rPr lang="en-US" dirty="0"/>
              <a:t>6.2.1    talk about people , objects , events etc.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Reading: </a:t>
            </a:r>
          </a:p>
          <a:p>
            <a:endParaRPr lang="en-US" sz="2000" b="1" dirty="0"/>
          </a:p>
          <a:p>
            <a:r>
              <a:rPr lang="en-US" dirty="0"/>
              <a:t>1.4.1        read words , phrases , and sentences in the text. </a:t>
            </a:r>
          </a:p>
          <a:p>
            <a:r>
              <a:rPr lang="en-US" dirty="0"/>
              <a:t>1.5.1        read words , phrases , and sentences in the text with proper pronunciation , stress and intonation.</a:t>
            </a:r>
          </a:p>
          <a:p>
            <a:r>
              <a:rPr lang="en-US" dirty="0"/>
              <a:t>2.1.1        recognize and read cardinal numbers up to 100.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ngs You Should Never Do at a Grocery Store, According to Workers">
            <a:extLst>
              <a:ext uri="{FF2B5EF4-FFF2-40B4-BE49-F238E27FC236}">
                <a16:creationId xmlns:a16="http://schemas.microsoft.com/office/drawing/2014/main" id="{FD979EC9-229F-4AC6-B957-BF2095B1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87" y="2385936"/>
            <a:ext cx="4258612" cy="260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active Digital Content for Primary Education">
            <a:extLst>
              <a:ext uri="{FF2B5EF4-FFF2-40B4-BE49-F238E27FC236}">
                <a16:creationId xmlns:a16="http://schemas.microsoft.com/office/drawing/2014/main" id="{388F53A0-2485-4FC2-A491-D3972FF6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6" y="2385936"/>
            <a:ext cx="4651028" cy="26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B5669D-C5DE-4976-A71E-0E2EC5592CB3}"/>
              </a:ext>
            </a:extLst>
          </p:cNvPr>
          <p:cNvSpPr/>
          <p:nvPr/>
        </p:nvSpPr>
        <p:spPr>
          <a:xfrm>
            <a:off x="1045528" y="393895"/>
            <a:ext cx="8285871" cy="10269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Now we see some pictures</a:t>
            </a:r>
          </a:p>
        </p:txBody>
      </p:sp>
    </p:spTree>
    <p:extLst>
      <p:ext uri="{BB962C8B-B14F-4D97-AF65-F5344CB8AC3E}">
        <p14:creationId xmlns:p14="http://schemas.microsoft.com/office/powerpoint/2010/main" val="9523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59472B6F-C5DE-4543-9796-41CB08405FBB}"/>
              </a:ext>
            </a:extLst>
          </p:cNvPr>
          <p:cNvSpPr/>
          <p:nvPr/>
        </p:nvSpPr>
        <p:spPr>
          <a:xfrm>
            <a:off x="1871003" y="675250"/>
            <a:ext cx="9045526" cy="448759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Today our lesson is At the shop</a:t>
            </a:r>
          </a:p>
        </p:txBody>
      </p:sp>
    </p:spTree>
    <p:extLst>
      <p:ext uri="{BB962C8B-B14F-4D97-AF65-F5344CB8AC3E}">
        <p14:creationId xmlns:p14="http://schemas.microsoft.com/office/powerpoint/2010/main" val="193044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2CE15-28B2-48E8-A611-E840DF843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4" y="2083003"/>
            <a:ext cx="1997050" cy="1345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67A3C-4714-4D3D-B798-2CEB79B3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3"/>
          <a:stretch/>
        </p:blipFill>
        <p:spPr>
          <a:xfrm>
            <a:off x="2965727" y="1948572"/>
            <a:ext cx="1580083" cy="1480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69965B-6F94-40CC-8C55-741A6FEB0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33" y="1783080"/>
            <a:ext cx="1645920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88927-980E-47BA-A99A-BBDFBB8803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25" y="4284914"/>
            <a:ext cx="1901041" cy="127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F40C3-E4D7-4238-9785-A1C296D19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66" y="4251557"/>
            <a:ext cx="2011680" cy="1338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199F14-A316-4A67-B6C2-6CF17834BC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4" y="4151379"/>
            <a:ext cx="1925698" cy="1338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09B863-5550-4F34-B410-A255CBC37B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727" y="3975814"/>
            <a:ext cx="1784909" cy="15142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C01229-7413-4BEB-A647-43B476E6A0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76" y="1783080"/>
            <a:ext cx="1645920" cy="1645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B74783-E906-4C09-BE27-9E6E3061C1E7}"/>
              </a:ext>
            </a:extLst>
          </p:cNvPr>
          <p:cNvSpPr/>
          <p:nvPr/>
        </p:nvSpPr>
        <p:spPr>
          <a:xfrm>
            <a:off x="604312" y="294156"/>
            <a:ext cx="7882996" cy="766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Can you say the  name of the pictures ? </a:t>
            </a:r>
          </a:p>
        </p:txBody>
      </p:sp>
    </p:spTree>
    <p:extLst>
      <p:ext uri="{BB962C8B-B14F-4D97-AF65-F5344CB8AC3E}">
        <p14:creationId xmlns:p14="http://schemas.microsoft.com/office/powerpoint/2010/main" val="15559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941">
        <p14:flip dir="r"/>
      </p:transition>
    </mc:Choice>
    <mc:Fallback xmlns="">
      <p:transition spd="slow" advTm="30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40A965D5-0D81-40D7-941D-82D2041DFCAB}"/>
              </a:ext>
            </a:extLst>
          </p:cNvPr>
          <p:cNvSpPr txBox="1"/>
          <p:nvPr/>
        </p:nvSpPr>
        <p:spPr>
          <a:xfrm>
            <a:off x="975536" y="1951896"/>
            <a:ext cx="93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351A4D25-2992-4A7B-9BA1-BA1488311D3F}"/>
              </a:ext>
            </a:extLst>
          </p:cNvPr>
          <p:cNvSpPr txBox="1"/>
          <p:nvPr/>
        </p:nvSpPr>
        <p:spPr>
          <a:xfrm>
            <a:off x="9048388" y="4383994"/>
            <a:ext cx="24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sharpener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03080738-0D32-423B-8FB7-0DE24FFD7DF4}"/>
              </a:ext>
            </a:extLst>
          </p:cNvPr>
          <p:cNvSpPr txBox="1"/>
          <p:nvPr/>
        </p:nvSpPr>
        <p:spPr>
          <a:xfrm>
            <a:off x="3337275" y="4383994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 case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E385C3B7-67B9-4A74-A97E-E7DF9B20CB5A}"/>
              </a:ext>
            </a:extLst>
          </p:cNvPr>
          <p:cNvSpPr txBox="1"/>
          <p:nvPr/>
        </p:nvSpPr>
        <p:spPr>
          <a:xfrm>
            <a:off x="6646526" y="4291992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D722DBDD-977A-4197-B264-E0992B037733}"/>
              </a:ext>
            </a:extLst>
          </p:cNvPr>
          <p:cNvSpPr txBox="1"/>
          <p:nvPr/>
        </p:nvSpPr>
        <p:spPr>
          <a:xfrm>
            <a:off x="4111552" y="1951896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2FF3C6DD-171C-4AB4-B1FF-E5539BA5C78E}"/>
              </a:ext>
            </a:extLst>
          </p:cNvPr>
          <p:cNvSpPr txBox="1"/>
          <p:nvPr/>
        </p:nvSpPr>
        <p:spPr>
          <a:xfrm>
            <a:off x="6860753" y="1951896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eraser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632D9D90-2B21-4EE5-A540-17010A1CE9EB}"/>
              </a:ext>
            </a:extLst>
          </p:cNvPr>
          <p:cNvSpPr txBox="1"/>
          <p:nvPr/>
        </p:nvSpPr>
        <p:spPr>
          <a:xfrm>
            <a:off x="9854724" y="1890340"/>
            <a:ext cx="160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7527914C-B900-4F13-A072-F018CCB3029E}"/>
              </a:ext>
            </a:extLst>
          </p:cNvPr>
          <p:cNvSpPr txBox="1"/>
          <p:nvPr/>
        </p:nvSpPr>
        <p:spPr>
          <a:xfrm>
            <a:off x="407940" y="4339651"/>
            <a:ext cx="213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crayons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871A9-5A5E-4EF7-B43A-05B80E43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8" y="481677"/>
            <a:ext cx="1997050" cy="1345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1E2BA2-9C13-4400-A61A-6E65919390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3"/>
          <a:stretch/>
        </p:blipFill>
        <p:spPr>
          <a:xfrm>
            <a:off x="4067414" y="347246"/>
            <a:ext cx="1580083" cy="14804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AF7136-8FD0-40EB-9EA7-356487EB1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12" y="208763"/>
            <a:ext cx="1645920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BBD17-D1D8-4BED-8DA8-7BD8A2961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67" y="2856902"/>
            <a:ext cx="1901041" cy="1271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6D6A80-EB23-42CD-8496-6085BF5C8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91" y="2773163"/>
            <a:ext cx="2011680" cy="1338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3451F4-F9DB-47C2-B126-7E4E6A4C6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57" y="2853181"/>
            <a:ext cx="1925698" cy="1338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1BA6E1-844B-4D26-9728-E4B98414C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5" y="2765398"/>
            <a:ext cx="1784909" cy="1514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020B0-C3B8-41D5-B50A-82AB0EAAE1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188" y="208763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351</TotalTime>
  <Words>236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37</cp:revision>
  <dcterms:created xsi:type="dcterms:W3CDTF">2021-06-13T02:45:21Z</dcterms:created>
  <dcterms:modified xsi:type="dcterms:W3CDTF">2021-07-26T06:58:47Z</dcterms:modified>
</cp:coreProperties>
</file>