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82" r:id="rId3"/>
    <p:sldId id="281" r:id="rId4"/>
    <p:sldId id="261" r:id="rId5"/>
    <p:sldId id="269" r:id="rId6"/>
    <p:sldId id="256" r:id="rId7"/>
    <p:sldId id="268" r:id="rId8"/>
    <p:sldId id="280" r:id="rId9"/>
    <p:sldId id="264" r:id="rId10"/>
    <p:sldId id="265" r:id="rId11"/>
    <p:sldId id="266" r:id="rId12"/>
    <p:sldId id="267" r:id="rId13"/>
    <p:sldId id="279" r:id="rId14"/>
    <p:sldId id="278" r:id="rId15"/>
    <p:sldId id="272" r:id="rId16"/>
    <p:sldId id="273" r:id="rId17"/>
    <p:sldId id="262" r:id="rId18"/>
    <p:sldId id="276" r:id="rId19"/>
    <p:sldId id="277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25" autoAdjust="0"/>
  </p:normalViewPr>
  <p:slideViewPr>
    <p:cSldViewPr>
      <p:cViewPr varScale="1">
        <p:scale>
          <a:sx n="41" d="100"/>
          <a:sy n="41" d="100"/>
        </p:scale>
        <p:origin x="153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02F17-2B67-4D58-8F86-B836C52AEBB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355834-5A2C-4632-A1EE-E2A2658EB6B5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4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ত্রিপুরাদের</a:t>
          </a:r>
          <a:r>
            <a: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সমাজব্যবস্থা</a:t>
          </a:r>
          <a:endParaRPr lang="en-US" sz="24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7CEF21D9-55D7-460E-A7EF-7BE5BA4A4F9E}" type="parTrans" cxnId="{BB650922-65EF-4871-814F-68547297AA1C}">
      <dgm:prSet/>
      <dgm:spPr/>
      <dgm:t>
        <a:bodyPr/>
        <a:lstStyle/>
        <a:p>
          <a:endParaRPr lang="en-US"/>
        </a:p>
      </dgm:t>
    </dgm:pt>
    <dgm:pt modelId="{4C1791D0-1583-4EF7-91BC-12179A63AB14}" type="sibTrans" cxnId="{BB650922-65EF-4871-814F-68547297AA1C}">
      <dgm:prSet/>
      <dgm:spPr/>
      <dgm:t>
        <a:bodyPr/>
        <a:lstStyle/>
        <a:p>
          <a:endParaRPr lang="en-US"/>
        </a:p>
      </dgm:t>
    </dgm:pt>
    <dgm:pt modelId="{CFE0380B-70B7-43DA-BA5F-292CE35B2DE0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2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দলবদ্ধভাবে</a:t>
          </a:r>
          <a:r>
            <a: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বাস</a:t>
          </a:r>
          <a:r>
            <a: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করে</a:t>
          </a:r>
          <a:endParaRPr lang="en-US" sz="28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0240E378-1419-4406-98CE-13A0A1CF824D}" type="parTrans" cxnId="{2947A71E-386A-4AD0-949A-70C0DC548893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6F915155-642E-401B-8898-14A94EA4AB17}" type="sibTrans" cxnId="{2947A71E-386A-4AD0-949A-70C0DC548893}">
      <dgm:prSet/>
      <dgm:spPr/>
      <dgm:t>
        <a:bodyPr/>
        <a:lstStyle/>
        <a:p>
          <a:endParaRPr lang="en-US"/>
        </a:p>
      </dgm:t>
    </dgm:pt>
    <dgm:pt modelId="{3E20D345-D7F2-4DAC-AC38-3FB7AC1CAFE9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2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পিতৃতান্ত্রিক</a:t>
          </a:r>
          <a:endParaRPr lang="en-US" sz="28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51126CD0-7B36-4A75-8D6D-0E68DC151A24}" type="parTrans" cxnId="{ACBE6C09-138C-4E63-8C3E-E56CCE6DDC9F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ADD8BD03-FC2C-4A9F-8BA4-2C0CA227991B}" type="sibTrans" cxnId="{ACBE6C09-138C-4E63-8C3E-E56CCE6DDC9F}">
      <dgm:prSet/>
      <dgm:spPr/>
      <dgm:t>
        <a:bodyPr/>
        <a:lstStyle/>
        <a:p>
          <a:endParaRPr lang="en-US"/>
        </a:p>
      </dgm:t>
    </dgm:pt>
    <dgm:pt modelId="{9B3A0271-5155-4AD7-A448-C18F074D3603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ছেলেরা</a:t>
          </a:r>
          <a:r>
            <a: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বাবার</a:t>
          </a:r>
          <a:r>
            <a: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ওমেয়েরা</a:t>
          </a:r>
          <a:r>
            <a: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মায়ের</a:t>
          </a:r>
          <a:r>
            <a: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গোষ্ঠীর</a:t>
          </a:r>
          <a:r>
            <a: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অধিকারী</a:t>
          </a:r>
          <a:endParaRPr lang="en-US" sz="20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8B231025-0FD4-4AC3-9082-912CFFFBF9D8}" type="parTrans" cxnId="{7D11D515-51A9-425A-A96B-513601B8A24D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D7E12335-E87D-4D1D-AA66-7F42F2B07015}" type="sibTrans" cxnId="{7D11D515-51A9-425A-A96B-513601B8A24D}">
      <dgm:prSet/>
      <dgm:spPr/>
      <dgm:t>
        <a:bodyPr/>
        <a:lstStyle/>
        <a:p>
          <a:endParaRPr lang="en-US"/>
        </a:p>
      </dgm:t>
    </dgm:pt>
    <dgm:pt modelId="{85D9E4E4-3F90-4014-8EE2-1DB62E33825F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2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ঘরগুলো</a:t>
          </a:r>
          <a:r>
            <a: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উঁচু</a:t>
          </a:r>
          <a:r>
            <a: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7A6720E0-1AC5-4C67-B64F-06CF7AB4E634}" type="parTrans" cxnId="{A3D5D50A-6024-41CC-A4B0-A04887DD6417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E122641B-C8DC-4A12-A15B-808202335976}" type="sibTrans" cxnId="{A3D5D50A-6024-41CC-A4B0-A04887DD6417}">
      <dgm:prSet/>
      <dgm:spPr/>
      <dgm:t>
        <a:bodyPr/>
        <a:lstStyle/>
        <a:p>
          <a:endParaRPr lang="en-US"/>
        </a:p>
      </dgm:t>
    </dgm:pt>
    <dgm:pt modelId="{684B9A6F-D613-4B51-9207-158E7F3B49C8}" type="pres">
      <dgm:prSet presAssocID="{B2702F17-2B67-4D58-8F86-B836C52AEBB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5B650C-9D33-41CE-B723-E32C708ABF0D}" type="pres">
      <dgm:prSet presAssocID="{FC355834-5A2C-4632-A1EE-E2A2658EB6B5}" presName="centerShape" presStyleLbl="node0" presStyleIdx="0" presStyleCnt="1" custScaleX="128379" custScaleY="123793" custLinFactNeighborX="-1652"/>
      <dgm:spPr/>
    </dgm:pt>
    <dgm:pt modelId="{FC5BBAF6-13E4-4BEF-88B6-C766AB54F341}" type="pres">
      <dgm:prSet presAssocID="{0240E378-1419-4406-98CE-13A0A1CF824D}" presName="parTrans" presStyleLbl="sibTrans2D1" presStyleIdx="0" presStyleCnt="4"/>
      <dgm:spPr/>
    </dgm:pt>
    <dgm:pt modelId="{8948E6CF-4A72-4ED5-B039-E15668B2A579}" type="pres">
      <dgm:prSet presAssocID="{0240E378-1419-4406-98CE-13A0A1CF824D}" presName="connectorText" presStyleLbl="sibTrans2D1" presStyleIdx="0" presStyleCnt="4"/>
      <dgm:spPr/>
    </dgm:pt>
    <dgm:pt modelId="{21949FB1-78AD-4FB3-B8B5-6E48F216A9C6}" type="pres">
      <dgm:prSet presAssocID="{CFE0380B-70B7-43DA-BA5F-292CE35B2DE0}" presName="node" presStyleLbl="node1" presStyleIdx="0" presStyleCnt="4" custScaleX="119209" custScaleY="114638" custRadScaleRad="97700" custRadScaleInc="-5870">
        <dgm:presLayoutVars>
          <dgm:bulletEnabled val="1"/>
        </dgm:presLayoutVars>
      </dgm:prSet>
      <dgm:spPr/>
    </dgm:pt>
    <dgm:pt modelId="{21E560EA-BBC2-44E9-BF09-BEED9D05EBAF}" type="pres">
      <dgm:prSet presAssocID="{51126CD0-7B36-4A75-8D6D-0E68DC151A24}" presName="parTrans" presStyleLbl="sibTrans2D1" presStyleIdx="1" presStyleCnt="4"/>
      <dgm:spPr/>
    </dgm:pt>
    <dgm:pt modelId="{E031BDF7-69DF-48AE-93CB-814BFA3557F3}" type="pres">
      <dgm:prSet presAssocID="{51126CD0-7B36-4A75-8D6D-0E68DC151A24}" presName="connectorText" presStyleLbl="sibTrans2D1" presStyleIdx="1" presStyleCnt="4"/>
      <dgm:spPr/>
    </dgm:pt>
    <dgm:pt modelId="{68AB4D7A-DC1B-4A59-86EF-95EA21F56ABF}" type="pres">
      <dgm:prSet presAssocID="{3E20D345-D7F2-4DAC-AC38-3FB7AC1CAFE9}" presName="node" presStyleLbl="node1" presStyleIdx="1" presStyleCnt="4" custScaleX="118175" custScaleY="112772" custRadScaleRad="97854">
        <dgm:presLayoutVars>
          <dgm:bulletEnabled val="1"/>
        </dgm:presLayoutVars>
      </dgm:prSet>
      <dgm:spPr/>
    </dgm:pt>
    <dgm:pt modelId="{1B6029EF-8B6A-4448-A17E-D9B8051633E1}" type="pres">
      <dgm:prSet presAssocID="{8B231025-0FD4-4AC3-9082-912CFFFBF9D8}" presName="parTrans" presStyleLbl="sibTrans2D1" presStyleIdx="2" presStyleCnt="4"/>
      <dgm:spPr/>
    </dgm:pt>
    <dgm:pt modelId="{430F6816-DFA0-4B0D-87CA-9E406AE1E1E3}" type="pres">
      <dgm:prSet presAssocID="{8B231025-0FD4-4AC3-9082-912CFFFBF9D8}" presName="connectorText" presStyleLbl="sibTrans2D1" presStyleIdx="2" presStyleCnt="4"/>
      <dgm:spPr/>
    </dgm:pt>
    <dgm:pt modelId="{51F66B23-ACD3-4E14-8958-98D46E8C463C}" type="pres">
      <dgm:prSet presAssocID="{9B3A0271-5155-4AD7-A448-C18F074D3603}" presName="node" presStyleLbl="node1" presStyleIdx="2" presStyleCnt="4" custScaleX="119127" custScaleY="117666" custRadScaleRad="97803">
        <dgm:presLayoutVars>
          <dgm:bulletEnabled val="1"/>
        </dgm:presLayoutVars>
      </dgm:prSet>
      <dgm:spPr/>
    </dgm:pt>
    <dgm:pt modelId="{C0BCB683-FBC9-4C16-B721-328F865AEE87}" type="pres">
      <dgm:prSet presAssocID="{7A6720E0-1AC5-4C67-B64F-06CF7AB4E634}" presName="parTrans" presStyleLbl="sibTrans2D1" presStyleIdx="3" presStyleCnt="4"/>
      <dgm:spPr/>
    </dgm:pt>
    <dgm:pt modelId="{53CD12B4-AF62-4FFA-8A57-6E918F2201CB}" type="pres">
      <dgm:prSet presAssocID="{7A6720E0-1AC5-4C67-B64F-06CF7AB4E634}" presName="connectorText" presStyleLbl="sibTrans2D1" presStyleIdx="3" presStyleCnt="4"/>
      <dgm:spPr/>
    </dgm:pt>
    <dgm:pt modelId="{D7429CC8-923D-4267-82CA-4A8D8FD2B0D6}" type="pres">
      <dgm:prSet presAssocID="{85D9E4E4-3F90-4014-8EE2-1DB62E33825F}" presName="node" presStyleLbl="node1" presStyleIdx="3" presStyleCnt="4" custScaleX="118338" custScaleY="114623" custRadScaleRad="105479" custRadScaleInc="-454">
        <dgm:presLayoutVars>
          <dgm:bulletEnabled val="1"/>
        </dgm:presLayoutVars>
      </dgm:prSet>
      <dgm:spPr/>
    </dgm:pt>
  </dgm:ptLst>
  <dgm:cxnLst>
    <dgm:cxn modelId="{B13FE102-C4D0-42CF-82B2-0829030FD294}" type="presOf" srcId="{9B3A0271-5155-4AD7-A448-C18F074D3603}" destId="{51F66B23-ACD3-4E14-8958-98D46E8C463C}" srcOrd="0" destOrd="0" presId="urn:microsoft.com/office/officeart/2005/8/layout/radial5"/>
    <dgm:cxn modelId="{ACBE6C09-138C-4E63-8C3E-E56CCE6DDC9F}" srcId="{FC355834-5A2C-4632-A1EE-E2A2658EB6B5}" destId="{3E20D345-D7F2-4DAC-AC38-3FB7AC1CAFE9}" srcOrd="1" destOrd="0" parTransId="{51126CD0-7B36-4A75-8D6D-0E68DC151A24}" sibTransId="{ADD8BD03-FC2C-4A9F-8BA4-2C0CA227991B}"/>
    <dgm:cxn modelId="{A3D5D50A-6024-41CC-A4B0-A04887DD6417}" srcId="{FC355834-5A2C-4632-A1EE-E2A2658EB6B5}" destId="{85D9E4E4-3F90-4014-8EE2-1DB62E33825F}" srcOrd="3" destOrd="0" parTransId="{7A6720E0-1AC5-4C67-B64F-06CF7AB4E634}" sibTransId="{E122641B-C8DC-4A12-A15B-808202335976}"/>
    <dgm:cxn modelId="{7D11D515-51A9-425A-A96B-513601B8A24D}" srcId="{FC355834-5A2C-4632-A1EE-E2A2658EB6B5}" destId="{9B3A0271-5155-4AD7-A448-C18F074D3603}" srcOrd="2" destOrd="0" parTransId="{8B231025-0FD4-4AC3-9082-912CFFFBF9D8}" sibTransId="{D7E12335-E87D-4D1D-AA66-7F42F2B07015}"/>
    <dgm:cxn modelId="{2947A71E-386A-4AD0-949A-70C0DC548893}" srcId="{FC355834-5A2C-4632-A1EE-E2A2658EB6B5}" destId="{CFE0380B-70B7-43DA-BA5F-292CE35B2DE0}" srcOrd="0" destOrd="0" parTransId="{0240E378-1419-4406-98CE-13A0A1CF824D}" sibTransId="{6F915155-642E-401B-8898-14A94EA4AB17}"/>
    <dgm:cxn modelId="{BB650922-65EF-4871-814F-68547297AA1C}" srcId="{B2702F17-2B67-4D58-8F86-B836C52AEBB0}" destId="{FC355834-5A2C-4632-A1EE-E2A2658EB6B5}" srcOrd="0" destOrd="0" parTransId="{7CEF21D9-55D7-460E-A7EF-7BE5BA4A4F9E}" sibTransId="{4C1791D0-1583-4EF7-91BC-12179A63AB14}"/>
    <dgm:cxn modelId="{1BA4EB32-7161-41D2-A252-4A25A4E5CA0E}" type="presOf" srcId="{7A6720E0-1AC5-4C67-B64F-06CF7AB4E634}" destId="{53CD12B4-AF62-4FFA-8A57-6E918F2201CB}" srcOrd="1" destOrd="0" presId="urn:microsoft.com/office/officeart/2005/8/layout/radial5"/>
    <dgm:cxn modelId="{04DDD633-FC14-4423-A21D-19581D4401FE}" type="presOf" srcId="{FC355834-5A2C-4632-A1EE-E2A2658EB6B5}" destId="{A65B650C-9D33-41CE-B723-E32C708ABF0D}" srcOrd="0" destOrd="0" presId="urn:microsoft.com/office/officeart/2005/8/layout/radial5"/>
    <dgm:cxn modelId="{F275A43C-007C-4C62-8F24-2F9F8310227C}" type="presOf" srcId="{3E20D345-D7F2-4DAC-AC38-3FB7AC1CAFE9}" destId="{68AB4D7A-DC1B-4A59-86EF-95EA21F56ABF}" srcOrd="0" destOrd="0" presId="urn:microsoft.com/office/officeart/2005/8/layout/radial5"/>
    <dgm:cxn modelId="{AFB68B63-22F0-4B8B-96D7-E3E461FD0318}" type="presOf" srcId="{8B231025-0FD4-4AC3-9082-912CFFFBF9D8}" destId="{430F6816-DFA0-4B0D-87CA-9E406AE1E1E3}" srcOrd="1" destOrd="0" presId="urn:microsoft.com/office/officeart/2005/8/layout/radial5"/>
    <dgm:cxn modelId="{A2F88D64-620D-4E6B-A3B3-885A1ADF0BE1}" type="presOf" srcId="{51126CD0-7B36-4A75-8D6D-0E68DC151A24}" destId="{E031BDF7-69DF-48AE-93CB-814BFA3557F3}" srcOrd="1" destOrd="0" presId="urn:microsoft.com/office/officeart/2005/8/layout/radial5"/>
    <dgm:cxn modelId="{D888C49B-5BB2-4C88-BC68-CD4F04015545}" type="presOf" srcId="{0240E378-1419-4406-98CE-13A0A1CF824D}" destId="{FC5BBAF6-13E4-4BEF-88B6-C766AB54F341}" srcOrd="0" destOrd="0" presId="urn:microsoft.com/office/officeart/2005/8/layout/radial5"/>
    <dgm:cxn modelId="{6B1AC7A1-4F1C-40A8-8B41-24B66AA5CF51}" type="presOf" srcId="{85D9E4E4-3F90-4014-8EE2-1DB62E33825F}" destId="{D7429CC8-923D-4267-82CA-4A8D8FD2B0D6}" srcOrd="0" destOrd="0" presId="urn:microsoft.com/office/officeart/2005/8/layout/radial5"/>
    <dgm:cxn modelId="{1AE300B7-3722-4C31-881A-FF3F526060B9}" type="presOf" srcId="{51126CD0-7B36-4A75-8D6D-0E68DC151A24}" destId="{21E560EA-BBC2-44E9-BF09-BEED9D05EBAF}" srcOrd="0" destOrd="0" presId="urn:microsoft.com/office/officeart/2005/8/layout/radial5"/>
    <dgm:cxn modelId="{4DD8C3C3-D67F-44F2-A913-4715FA12D7DF}" type="presOf" srcId="{CFE0380B-70B7-43DA-BA5F-292CE35B2DE0}" destId="{21949FB1-78AD-4FB3-B8B5-6E48F216A9C6}" srcOrd="0" destOrd="0" presId="urn:microsoft.com/office/officeart/2005/8/layout/radial5"/>
    <dgm:cxn modelId="{F72E2EC4-1206-4DC8-A9EC-44006AB61C8A}" type="presOf" srcId="{B2702F17-2B67-4D58-8F86-B836C52AEBB0}" destId="{684B9A6F-D613-4B51-9207-158E7F3B49C8}" srcOrd="0" destOrd="0" presId="urn:microsoft.com/office/officeart/2005/8/layout/radial5"/>
    <dgm:cxn modelId="{AD916DCE-B7A7-465B-BDB0-4DD58D9F0FEA}" type="presOf" srcId="{8B231025-0FD4-4AC3-9082-912CFFFBF9D8}" destId="{1B6029EF-8B6A-4448-A17E-D9B8051633E1}" srcOrd="0" destOrd="0" presId="urn:microsoft.com/office/officeart/2005/8/layout/radial5"/>
    <dgm:cxn modelId="{1B4B64EF-A0D7-4AE0-B05F-D08CAACB16AB}" type="presOf" srcId="{7A6720E0-1AC5-4C67-B64F-06CF7AB4E634}" destId="{C0BCB683-FBC9-4C16-B721-328F865AEE87}" srcOrd="0" destOrd="0" presId="urn:microsoft.com/office/officeart/2005/8/layout/radial5"/>
    <dgm:cxn modelId="{0B2222F0-96CC-4BC2-A9DA-F546BD78A2F0}" type="presOf" srcId="{0240E378-1419-4406-98CE-13A0A1CF824D}" destId="{8948E6CF-4A72-4ED5-B039-E15668B2A579}" srcOrd="1" destOrd="0" presId="urn:microsoft.com/office/officeart/2005/8/layout/radial5"/>
    <dgm:cxn modelId="{223042F7-C928-4C85-8B9E-1D526699F89B}" type="presParOf" srcId="{684B9A6F-D613-4B51-9207-158E7F3B49C8}" destId="{A65B650C-9D33-41CE-B723-E32C708ABF0D}" srcOrd="0" destOrd="0" presId="urn:microsoft.com/office/officeart/2005/8/layout/radial5"/>
    <dgm:cxn modelId="{A63D3087-B72F-48D6-B7F3-A586102547EA}" type="presParOf" srcId="{684B9A6F-D613-4B51-9207-158E7F3B49C8}" destId="{FC5BBAF6-13E4-4BEF-88B6-C766AB54F341}" srcOrd="1" destOrd="0" presId="urn:microsoft.com/office/officeart/2005/8/layout/radial5"/>
    <dgm:cxn modelId="{6A5C45D9-E081-4868-B622-06DB43706D4F}" type="presParOf" srcId="{FC5BBAF6-13E4-4BEF-88B6-C766AB54F341}" destId="{8948E6CF-4A72-4ED5-B039-E15668B2A579}" srcOrd="0" destOrd="0" presId="urn:microsoft.com/office/officeart/2005/8/layout/radial5"/>
    <dgm:cxn modelId="{E76A1393-8655-49E6-BEFE-94F0C3E97FF9}" type="presParOf" srcId="{684B9A6F-D613-4B51-9207-158E7F3B49C8}" destId="{21949FB1-78AD-4FB3-B8B5-6E48F216A9C6}" srcOrd="2" destOrd="0" presId="urn:microsoft.com/office/officeart/2005/8/layout/radial5"/>
    <dgm:cxn modelId="{033D8C74-FB00-4CBD-9E50-CACE5C08DC9B}" type="presParOf" srcId="{684B9A6F-D613-4B51-9207-158E7F3B49C8}" destId="{21E560EA-BBC2-44E9-BF09-BEED9D05EBAF}" srcOrd="3" destOrd="0" presId="urn:microsoft.com/office/officeart/2005/8/layout/radial5"/>
    <dgm:cxn modelId="{15775A60-D88A-4738-BBB8-307F587C4E0D}" type="presParOf" srcId="{21E560EA-BBC2-44E9-BF09-BEED9D05EBAF}" destId="{E031BDF7-69DF-48AE-93CB-814BFA3557F3}" srcOrd="0" destOrd="0" presId="urn:microsoft.com/office/officeart/2005/8/layout/radial5"/>
    <dgm:cxn modelId="{BEB4ACBA-1239-4540-A071-B2DC99CFFF4F}" type="presParOf" srcId="{684B9A6F-D613-4B51-9207-158E7F3B49C8}" destId="{68AB4D7A-DC1B-4A59-86EF-95EA21F56ABF}" srcOrd="4" destOrd="0" presId="urn:microsoft.com/office/officeart/2005/8/layout/radial5"/>
    <dgm:cxn modelId="{638C5B2C-C475-4968-B2DB-94418DA607F4}" type="presParOf" srcId="{684B9A6F-D613-4B51-9207-158E7F3B49C8}" destId="{1B6029EF-8B6A-4448-A17E-D9B8051633E1}" srcOrd="5" destOrd="0" presId="urn:microsoft.com/office/officeart/2005/8/layout/radial5"/>
    <dgm:cxn modelId="{E134E470-C223-47F4-A5F1-7B72DEF2E5C8}" type="presParOf" srcId="{1B6029EF-8B6A-4448-A17E-D9B8051633E1}" destId="{430F6816-DFA0-4B0D-87CA-9E406AE1E1E3}" srcOrd="0" destOrd="0" presId="urn:microsoft.com/office/officeart/2005/8/layout/radial5"/>
    <dgm:cxn modelId="{1AD0ED3A-D7EA-4DA0-8A20-90CCA2606F0E}" type="presParOf" srcId="{684B9A6F-D613-4B51-9207-158E7F3B49C8}" destId="{51F66B23-ACD3-4E14-8958-98D46E8C463C}" srcOrd="6" destOrd="0" presId="urn:microsoft.com/office/officeart/2005/8/layout/radial5"/>
    <dgm:cxn modelId="{AFB17DB1-D24F-4267-A53D-F04BAB670D81}" type="presParOf" srcId="{684B9A6F-D613-4B51-9207-158E7F3B49C8}" destId="{C0BCB683-FBC9-4C16-B721-328F865AEE87}" srcOrd="7" destOrd="0" presId="urn:microsoft.com/office/officeart/2005/8/layout/radial5"/>
    <dgm:cxn modelId="{28C7595F-ED41-4330-A094-D1FF5BA9F813}" type="presParOf" srcId="{C0BCB683-FBC9-4C16-B721-328F865AEE87}" destId="{53CD12B4-AF62-4FFA-8A57-6E918F2201CB}" srcOrd="0" destOrd="0" presId="urn:microsoft.com/office/officeart/2005/8/layout/radial5"/>
    <dgm:cxn modelId="{1E24AC8E-F8D7-4577-B9CB-AE089773EA09}" type="presParOf" srcId="{684B9A6F-D613-4B51-9207-158E7F3B49C8}" destId="{D7429CC8-923D-4267-82CA-4A8D8FD2B0D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751F6-6222-4D64-A1DD-7C5EB9494A7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C86805-578B-4B39-9F81-E33664CCFE3B}">
      <dgm:prSet phldrT="[Text]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ক”-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দল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CC93388-5EEA-4D17-8DC2-43FAB1EA9E7B}" type="parTrans" cxnId="{1D2FC849-8819-4591-B0D2-992BE32C5194}">
      <dgm:prSet/>
      <dgm:spPr/>
      <dgm:t>
        <a:bodyPr/>
        <a:lstStyle/>
        <a:p>
          <a:endParaRPr lang="en-US"/>
        </a:p>
      </dgm:t>
    </dgm:pt>
    <dgm:pt modelId="{9812F85A-AC0A-437A-925F-9A798695CBDB}" type="sibTrans" cxnId="{1D2FC849-8819-4591-B0D2-992BE32C5194}">
      <dgm:prSet/>
      <dgm:spPr/>
      <dgm:t>
        <a:bodyPr/>
        <a:lstStyle/>
        <a:p>
          <a:endParaRPr lang="en-US"/>
        </a:p>
      </dgm:t>
    </dgm:pt>
    <dgm:pt modelId="{5D04113B-A7B9-4B57-939F-717E3120F5C5}">
      <dgm:prSet phldrT="[Text]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ত্রিপুরাদের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সমাজ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ব্যবস্থা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২টি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বাক্য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লেখ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</a:t>
          </a:r>
        </a:p>
      </dgm:t>
    </dgm:pt>
    <dgm:pt modelId="{97E5BE64-069A-4982-BC6C-77112650CBBB}" type="parTrans" cxnId="{BEFA3707-A291-426F-9868-DAD996538440}">
      <dgm:prSet/>
      <dgm:spPr/>
      <dgm:t>
        <a:bodyPr/>
        <a:lstStyle/>
        <a:p>
          <a:endParaRPr lang="en-US"/>
        </a:p>
      </dgm:t>
    </dgm:pt>
    <dgm:pt modelId="{77987DEF-E530-4968-B79D-412A125690CA}" type="sibTrans" cxnId="{BEFA3707-A291-426F-9868-DAD996538440}">
      <dgm:prSet/>
      <dgm:spPr/>
      <dgm:t>
        <a:bodyPr/>
        <a:lstStyle/>
        <a:p>
          <a:endParaRPr lang="en-US"/>
        </a:p>
      </dgm:t>
    </dgm:pt>
    <dgm:pt modelId="{9AE73DE2-30CE-4F0C-BE16-FE33660E7988}">
      <dgm:prSet phldrT="[Text]" phldr="1"/>
      <dgm:spPr>
        <a:noFill/>
        <a:ln>
          <a:solidFill>
            <a:srgbClr val="7030A0"/>
          </a:solidFill>
        </a:ln>
      </dgm:spPr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BB395B90-277E-4C6A-B956-0648102988AA}" type="parTrans" cxnId="{2C4A5CCF-05A4-4F83-BE6F-E6B9241E17E2}">
      <dgm:prSet/>
      <dgm:spPr/>
      <dgm:t>
        <a:bodyPr/>
        <a:lstStyle/>
        <a:p>
          <a:endParaRPr lang="en-US"/>
        </a:p>
      </dgm:t>
    </dgm:pt>
    <dgm:pt modelId="{4840DA20-0E0A-4828-B3CF-0DE67519A566}" type="sibTrans" cxnId="{2C4A5CCF-05A4-4F83-BE6F-E6B9241E17E2}">
      <dgm:prSet/>
      <dgm:spPr/>
      <dgm:t>
        <a:bodyPr/>
        <a:lstStyle/>
        <a:p>
          <a:endParaRPr lang="en-US"/>
        </a:p>
      </dgm:t>
    </dgm:pt>
    <dgm:pt modelId="{9C916E97-F06E-4069-AA46-0F73F5EEEBE4}">
      <dgm:prSet phldrT="[Text]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খ”-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দল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7217DAE3-99C1-441D-849D-9365A97D159C}" type="parTrans" cxnId="{8EAF7D1A-29BA-4215-9CD7-208981D6D676}">
      <dgm:prSet/>
      <dgm:spPr/>
      <dgm:t>
        <a:bodyPr/>
        <a:lstStyle/>
        <a:p>
          <a:endParaRPr lang="en-US"/>
        </a:p>
      </dgm:t>
    </dgm:pt>
    <dgm:pt modelId="{AEAA3493-7E2B-4816-A75E-A9AA6E81BA6D}" type="sibTrans" cxnId="{8EAF7D1A-29BA-4215-9CD7-208981D6D676}">
      <dgm:prSet/>
      <dgm:spPr/>
      <dgm:t>
        <a:bodyPr/>
        <a:lstStyle/>
        <a:p>
          <a:endParaRPr lang="en-US"/>
        </a:p>
      </dgm:t>
    </dgm:pt>
    <dgm:pt modelId="{E46FA8D1-3DD3-4F83-8EB1-CFC1188AAD9E}">
      <dgm:prSet phldrT="[Text]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ত্রিপুরা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নারী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পুরুষদের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২টি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পোষাকের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লেখ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</a:t>
          </a:r>
        </a:p>
      </dgm:t>
    </dgm:pt>
    <dgm:pt modelId="{12876842-B6D4-434C-A455-E0562998CDCD}" type="parTrans" cxnId="{FDC31801-24FE-47AB-B186-69E964322A32}">
      <dgm:prSet/>
      <dgm:spPr/>
      <dgm:t>
        <a:bodyPr/>
        <a:lstStyle/>
        <a:p>
          <a:endParaRPr lang="en-US"/>
        </a:p>
      </dgm:t>
    </dgm:pt>
    <dgm:pt modelId="{436DF6A6-BE9F-4390-8B2E-8B72F6FB09AB}" type="sibTrans" cxnId="{FDC31801-24FE-47AB-B186-69E964322A32}">
      <dgm:prSet/>
      <dgm:spPr/>
      <dgm:t>
        <a:bodyPr/>
        <a:lstStyle/>
        <a:p>
          <a:endParaRPr lang="en-US"/>
        </a:p>
      </dgm:t>
    </dgm:pt>
    <dgm:pt modelId="{88E8A424-C8A9-4BF7-92F3-3E4CC602A229}">
      <dgm:prSet phldrT="[Text]" phldr="1"/>
      <dgm:spPr>
        <a:noFill/>
        <a:ln>
          <a:solidFill>
            <a:srgbClr val="7030A0"/>
          </a:solidFill>
        </a:ln>
      </dgm:spPr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5969BC8E-F3BB-4D0A-B128-CE40372BA65A}" type="parTrans" cxnId="{D1E2B294-600F-4579-92B3-7A0AA1F56849}">
      <dgm:prSet/>
      <dgm:spPr/>
      <dgm:t>
        <a:bodyPr/>
        <a:lstStyle/>
        <a:p>
          <a:endParaRPr lang="en-US"/>
        </a:p>
      </dgm:t>
    </dgm:pt>
    <dgm:pt modelId="{D6E2AC30-DFE1-419E-873E-3853A932A5D7}" type="sibTrans" cxnId="{D1E2B294-600F-4579-92B3-7A0AA1F56849}">
      <dgm:prSet/>
      <dgm:spPr/>
      <dgm:t>
        <a:bodyPr/>
        <a:lstStyle/>
        <a:p>
          <a:endParaRPr lang="en-US"/>
        </a:p>
      </dgm:t>
    </dgm:pt>
    <dgm:pt modelId="{49AFE394-09E5-4374-A34C-4D90F8729BC2}">
      <dgm:prSet phldrT="[Text]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গ”-</a:t>
          </a:r>
          <a:r>
            <a:rPr lang="en-US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দল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619FC53-9E6F-48B4-8102-04E63FF67BFD}" type="parTrans" cxnId="{A68C7A79-BE41-432F-A75C-0F1F4C0111F0}">
      <dgm:prSet/>
      <dgm:spPr/>
      <dgm:t>
        <a:bodyPr/>
        <a:lstStyle/>
        <a:p>
          <a:endParaRPr lang="en-US"/>
        </a:p>
      </dgm:t>
    </dgm:pt>
    <dgm:pt modelId="{848ED108-FDCA-4BD6-80D5-CFF5FEF3F8F4}" type="sibTrans" cxnId="{A68C7A79-BE41-432F-A75C-0F1F4C0111F0}">
      <dgm:prSet/>
      <dgm:spPr/>
      <dgm:t>
        <a:bodyPr/>
        <a:lstStyle/>
        <a:p>
          <a:endParaRPr lang="en-US"/>
        </a:p>
      </dgm:t>
    </dgm:pt>
    <dgm:pt modelId="{2F44143E-B3FF-41C7-AADB-2793F4E2E94F}">
      <dgm:prSet phldrT="[Text]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ত্রিপুরাদের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৩টি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উৎসবের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লেখ</a:t>
          </a:r>
          <a:r>
            <a: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</a:t>
          </a:r>
        </a:p>
      </dgm:t>
    </dgm:pt>
    <dgm:pt modelId="{A2327EEB-36DC-4F63-AE8B-8DF56FB1345A}" type="parTrans" cxnId="{18413471-67D7-47BE-8A04-671BD98DE24C}">
      <dgm:prSet/>
      <dgm:spPr/>
      <dgm:t>
        <a:bodyPr/>
        <a:lstStyle/>
        <a:p>
          <a:endParaRPr lang="en-US"/>
        </a:p>
      </dgm:t>
    </dgm:pt>
    <dgm:pt modelId="{3ED73EEE-6F35-4F88-85DD-FA3E56CF19C2}" type="sibTrans" cxnId="{18413471-67D7-47BE-8A04-671BD98DE24C}">
      <dgm:prSet/>
      <dgm:spPr/>
      <dgm:t>
        <a:bodyPr/>
        <a:lstStyle/>
        <a:p>
          <a:endParaRPr lang="en-US"/>
        </a:p>
      </dgm:t>
    </dgm:pt>
    <dgm:pt modelId="{F374243E-00EF-4C0D-B3F8-F7EFD96DA644}">
      <dgm:prSet phldrT="[Text]" phldr="1"/>
      <dgm:spPr>
        <a:noFill/>
        <a:ln>
          <a:solidFill>
            <a:srgbClr val="7030A0"/>
          </a:solidFill>
        </a:ln>
      </dgm:spPr>
      <dgm:t>
        <a:bodyPr/>
        <a:lstStyle/>
        <a:p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1E672AC2-E621-497D-B266-D65F6C69857B}" type="parTrans" cxnId="{2712C83B-DC1A-4956-B2D4-EA8F3722C390}">
      <dgm:prSet/>
      <dgm:spPr/>
      <dgm:t>
        <a:bodyPr/>
        <a:lstStyle/>
        <a:p>
          <a:endParaRPr lang="en-US"/>
        </a:p>
      </dgm:t>
    </dgm:pt>
    <dgm:pt modelId="{18694EB8-38D9-4694-900E-E3A6F521215B}" type="sibTrans" cxnId="{2712C83B-DC1A-4956-B2D4-EA8F3722C390}">
      <dgm:prSet/>
      <dgm:spPr/>
      <dgm:t>
        <a:bodyPr/>
        <a:lstStyle/>
        <a:p>
          <a:endParaRPr lang="en-US"/>
        </a:p>
      </dgm:t>
    </dgm:pt>
    <dgm:pt modelId="{D603E47C-B8ED-479B-87D9-5E025E194171}" type="pres">
      <dgm:prSet presAssocID="{841751F6-6222-4D64-A1DD-7C5EB9494A78}" presName="Name0" presStyleCnt="0">
        <dgm:presLayoutVars>
          <dgm:dir/>
          <dgm:resizeHandles val="exact"/>
        </dgm:presLayoutVars>
      </dgm:prSet>
      <dgm:spPr/>
    </dgm:pt>
    <dgm:pt modelId="{A94A04FA-2953-4F67-B549-A812B17AA23C}" type="pres">
      <dgm:prSet presAssocID="{B7C86805-578B-4B39-9F81-E33664CCFE3B}" presName="node" presStyleLbl="node1" presStyleIdx="0" presStyleCnt="3">
        <dgm:presLayoutVars>
          <dgm:bulletEnabled val="1"/>
        </dgm:presLayoutVars>
      </dgm:prSet>
      <dgm:spPr/>
    </dgm:pt>
    <dgm:pt modelId="{5C8DB765-6B05-4BDC-B587-B5DD41AEA982}" type="pres">
      <dgm:prSet presAssocID="{9812F85A-AC0A-437A-925F-9A798695CBDB}" presName="sibTrans" presStyleCnt="0"/>
      <dgm:spPr/>
    </dgm:pt>
    <dgm:pt modelId="{6ACBE2FC-E087-4120-B686-05EA5FAAE31C}" type="pres">
      <dgm:prSet presAssocID="{9C916E97-F06E-4069-AA46-0F73F5EEEBE4}" presName="node" presStyleLbl="node1" presStyleIdx="1" presStyleCnt="3">
        <dgm:presLayoutVars>
          <dgm:bulletEnabled val="1"/>
        </dgm:presLayoutVars>
      </dgm:prSet>
      <dgm:spPr/>
    </dgm:pt>
    <dgm:pt modelId="{994C74C8-7849-4492-AD45-000E9DE604F5}" type="pres">
      <dgm:prSet presAssocID="{AEAA3493-7E2B-4816-A75E-A9AA6E81BA6D}" presName="sibTrans" presStyleCnt="0"/>
      <dgm:spPr/>
    </dgm:pt>
    <dgm:pt modelId="{9F0F3968-EC8F-48C3-9664-4D37F3213CA5}" type="pres">
      <dgm:prSet presAssocID="{49AFE394-09E5-4374-A34C-4D90F8729BC2}" presName="node" presStyleLbl="node1" presStyleIdx="2" presStyleCnt="3" custLinFactNeighborX="21027" custLinFactNeighborY="-625">
        <dgm:presLayoutVars>
          <dgm:bulletEnabled val="1"/>
        </dgm:presLayoutVars>
      </dgm:prSet>
      <dgm:spPr/>
    </dgm:pt>
  </dgm:ptLst>
  <dgm:cxnLst>
    <dgm:cxn modelId="{FDC31801-24FE-47AB-B186-69E964322A32}" srcId="{9C916E97-F06E-4069-AA46-0F73F5EEEBE4}" destId="{E46FA8D1-3DD3-4F83-8EB1-CFC1188AAD9E}" srcOrd="0" destOrd="0" parTransId="{12876842-B6D4-434C-A455-E0562998CDCD}" sibTransId="{436DF6A6-BE9F-4390-8B2E-8B72F6FB09AB}"/>
    <dgm:cxn modelId="{BEFA3707-A291-426F-9868-DAD996538440}" srcId="{B7C86805-578B-4B39-9F81-E33664CCFE3B}" destId="{5D04113B-A7B9-4B57-939F-717E3120F5C5}" srcOrd="0" destOrd="0" parTransId="{97E5BE64-069A-4982-BC6C-77112650CBBB}" sibTransId="{77987DEF-E530-4968-B79D-412A125690CA}"/>
    <dgm:cxn modelId="{8EAF7D1A-29BA-4215-9CD7-208981D6D676}" srcId="{841751F6-6222-4D64-A1DD-7C5EB9494A78}" destId="{9C916E97-F06E-4069-AA46-0F73F5EEEBE4}" srcOrd="1" destOrd="0" parTransId="{7217DAE3-99C1-441D-849D-9365A97D159C}" sibTransId="{AEAA3493-7E2B-4816-A75E-A9AA6E81BA6D}"/>
    <dgm:cxn modelId="{9A32D133-A724-4180-BA30-AFF19B235DF8}" type="presOf" srcId="{9AE73DE2-30CE-4F0C-BE16-FE33660E7988}" destId="{A94A04FA-2953-4F67-B549-A812B17AA23C}" srcOrd="0" destOrd="2" presId="urn:microsoft.com/office/officeart/2005/8/layout/hList6"/>
    <dgm:cxn modelId="{2712C83B-DC1A-4956-B2D4-EA8F3722C390}" srcId="{49AFE394-09E5-4374-A34C-4D90F8729BC2}" destId="{F374243E-00EF-4C0D-B3F8-F7EFD96DA644}" srcOrd="1" destOrd="0" parTransId="{1E672AC2-E621-497D-B266-D65F6C69857B}" sibTransId="{18694EB8-38D9-4694-900E-E3A6F521215B}"/>
    <dgm:cxn modelId="{A72A623C-5590-4435-A18B-3049203AF61D}" type="presOf" srcId="{2F44143E-B3FF-41C7-AADB-2793F4E2E94F}" destId="{9F0F3968-EC8F-48C3-9664-4D37F3213CA5}" srcOrd="0" destOrd="1" presId="urn:microsoft.com/office/officeart/2005/8/layout/hList6"/>
    <dgm:cxn modelId="{C7A53966-AB41-40B3-A20F-465A29816DF0}" type="presOf" srcId="{841751F6-6222-4D64-A1DD-7C5EB9494A78}" destId="{D603E47C-B8ED-479B-87D9-5E025E194171}" srcOrd="0" destOrd="0" presId="urn:microsoft.com/office/officeart/2005/8/layout/hList6"/>
    <dgm:cxn modelId="{0E99BF67-C734-489B-ADFB-8DFBAB21E73D}" type="presOf" srcId="{5D04113B-A7B9-4B57-939F-717E3120F5C5}" destId="{A94A04FA-2953-4F67-B549-A812B17AA23C}" srcOrd="0" destOrd="1" presId="urn:microsoft.com/office/officeart/2005/8/layout/hList6"/>
    <dgm:cxn modelId="{951E0B69-80D5-42C0-8B76-FD14F2376369}" type="presOf" srcId="{9C916E97-F06E-4069-AA46-0F73F5EEEBE4}" destId="{6ACBE2FC-E087-4120-B686-05EA5FAAE31C}" srcOrd="0" destOrd="0" presId="urn:microsoft.com/office/officeart/2005/8/layout/hList6"/>
    <dgm:cxn modelId="{1D2FC849-8819-4591-B0D2-992BE32C5194}" srcId="{841751F6-6222-4D64-A1DD-7C5EB9494A78}" destId="{B7C86805-578B-4B39-9F81-E33664CCFE3B}" srcOrd="0" destOrd="0" parTransId="{BCC93388-5EEA-4D17-8DC2-43FAB1EA9E7B}" sibTransId="{9812F85A-AC0A-437A-925F-9A798695CBDB}"/>
    <dgm:cxn modelId="{8E41F26A-8842-4B1A-8C18-57E4EF864C63}" type="presOf" srcId="{E46FA8D1-3DD3-4F83-8EB1-CFC1188AAD9E}" destId="{6ACBE2FC-E087-4120-B686-05EA5FAAE31C}" srcOrd="0" destOrd="1" presId="urn:microsoft.com/office/officeart/2005/8/layout/hList6"/>
    <dgm:cxn modelId="{18413471-67D7-47BE-8A04-671BD98DE24C}" srcId="{49AFE394-09E5-4374-A34C-4D90F8729BC2}" destId="{2F44143E-B3FF-41C7-AADB-2793F4E2E94F}" srcOrd="0" destOrd="0" parTransId="{A2327EEB-36DC-4F63-AE8B-8DF56FB1345A}" sibTransId="{3ED73EEE-6F35-4F88-85DD-FA3E56CF19C2}"/>
    <dgm:cxn modelId="{C0F65A77-A6DD-45B6-8B10-17C6FB731860}" type="presOf" srcId="{F374243E-00EF-4C0D-B3F8-F7EFD96DA644}" destId="{9F0F3968-EC8F-48C3-9664-4D37F3213CA5}" srcOrd="0" destOrd="2" presId="urn:microsoft.com/office/officeart/2005/8/layout/hList6"/>
    <dgm:cxn modelId="{A68C7A79-BE41-432F-A75C-0F1F4C0111F0}" srcId="{841751F6-6222-4D64-A1DD-7C5EB9494A78}" destId="{49AFE394-09E5-4374-A34C-4D90F8729BC2}" srcOrd="2" destOrd="0" parTransId="{B619FC53-9E6F-48B4-8102-04E63FF67BFD}" sibTransId="{848ED108-FDCA-4BD6-80D5-CFF5FEF3F8F4}"/>
    <dgm:cxn modelId="{E611A781-7847-4134-A66F-D7B129A81B9F}" type="presOf" srcId="{49AFE394-09E5-4374-A34C-4D90F8729BC2}" destId="{9F0F3968-EC8F-48C3-9664-4D37F3213CA5}" srcOrd="0" destOrd="0" presId="urn:microsoft.com/office/officeart/2005/8/layout/hList6"/>
    <dgm:cxn modelId="{169A0587-3877-4E20-AA27-D8CEA683B0E0}" type="presOf" srcId="{88E8A424-C8A9-4BF7-92F3-3E4CC602A229}" destId="{6ACBE2FC-E087-4120-B686-05EA5FAAE31C}" srcOrd="0" destOrd="2" presId="urn:microsoft.com/office/officeart/2005/8/layout/hList6"/>
    <dgm:cxn modelId="{D1E2B294-600F-4579-92B3-7A0AA1F56849}" srcId="{9C916E97-F06E-4069-AA46-0F73F5EEEBE4}" destId="{88E8A424-C8A9-4BF7-92F3-3E4CC602A229}" srcOrd="1" destOrd="0" parTransId="{5969BC8E-F3BB-4D0A-B128-CE40372BA65A}" sibTransId="{D6E2AC30-DFE1-419E-873E-3853A932A5D7}"/>
    <dgm:cxn modelId="{F1F8CAB7-B924-428D-9ABD-0628CD9EF8C7}" type="presOf" srcId="{B7C86805-578B-4B39-9F81-E33664CCFE3B}" destId="{A94A04FA-2953-4F67-B549-A812B17AA23C}" srcOrd="0" destOrd="0" presId="urn:microsoft.com/office/officeart/2005/8/layout/hList6"/>
    <dgm:cxn modelId="{2C4A5CCF-05A4-4F83-BE6F-E6B9241E17E2}" srcId="{B7C86805-578B-4B39-9F81-E33664CCFE3B}" destId="{9AE73DE2-30CE-4F0C-BE16-FE33660E7988}" srcOrd="1" destOrd="0" parTransId="{BB395B90-277E-4C6A-B956-0648102988AA}" sibTransId="{4840DA20-0E0A-4828-B3CF-0DE67519A566}"/>
    <dgm:cxn modelId="{89225A87-E70C-4996-A867-EE79D24D7E6F}" type="presParOf" srcId="{D603E47C-B8ED-479B-87D9-5E025E194171}" destId="{A94A04FA-2953-4F67-B549-A812B17AA23C}" srcOrd="0" destOrd="0" presId="urn:microsoft.com/office/officeart/2005/8/layout/hList6"/>
    <dgm:cxn modelId="{8ACAC33A-10D3-4969-8A81-1A4CBAE81DDB}" type="presParOf" srcId="{D603E47C-B8ED-479B-87D9-5E025E194171}" destId="{5C8DB765-6B05-4BDC-B587-B5DD41AEA982}" srcOrd="1" destOrd="0" presId="urn:microsoft.com/office/officeart/2005/8/layout/hList6"/>
    <dgm:cxn modelId="{2BE63DCF-70BC-4415-9754-DC086F72C0A3}" type="presParOf" srcId="{D603E47C-B8ED-479B-87D9-5E025E194171}" destId="{6ACBE2FC-E087-4120-B686-05EA5FAAE31C}" srcOrd="2" destOrd="0" presId="urn:microsoft.com/office/officeart/2005/8/layout/hList6"/>
    <dgm:cxn modelId="{BE81A2A3-69CD-4AF3-9FCA-AB4874FD1135}" type="presParOf" srcId="{D603E47C-B8ED-479B-87D9-5E025E194171}" destId="{994C74C8-7849-4492-AD45-000E9DE604F5}" srcOrd="3" destOrd="0" presId="urn:microsoft.com/office/officeart/2005/8/layout/hList6"/>
    <dgm:cxn modelId="{A5ABC6EB-6A68-4377-B56F-BE634FFC934D}" type="presParOf" srcId="{D603E47C-B8ED-479B-87D9-5E025E194171}" destId="{9F0F3968-EC8F-48C3-9664-4D37F3213CA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B650C-9D33-41CE-B723-E32C708ABF0D}">
      <dsp:nvSpPr>
        <dsp:cNvPr id="0" name=""/>
        <dsp:cNvSpPr/>
      </dsp:nvSpPr>
      <dsp:spPr>
        <a:xfrm>
          <a:off x="2919550" y="2137897"/>
          <a:ext cx="1862484" cy="179595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ত্রিপুরাদের</a:t>
          </a:r>
          <a:r>
            <a:rPr lang="en-US" sz="24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সমাজব্যবস্থা</a:t>
          </a:r>
          <a:endParaRPr lang="en-US" sz="24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3192304" y="2400908"/>
        <a:ext cx="1316976" cy="1269930"/>
      </dsp:txXfrm>
    </dsp:sp>
    <dsp:sp modelId="{FC5BBAF6-13E4-4BEF-88B6-C766AB54F341}">
      <dsp:nvSpPr>
        <dsp:cNvPr id="0" name=""/>
        <dsp:cNvSpPr/>
      </dsp:nvSpPr>
      <dsp:spPr>
        <a:xfrm rot="16157780">
          <a:off x="3738270" y="1683978"/>
          <a:ext cx="198526" cy="54464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768415" y="1822685"/>
        <a:ext cx="138968" cy="326789"/>
      </dsp:txXfrm>
    </dsp:sp>
    <dsp:sp modelId="{21949FB1-78AD-4FB3-B8B5-6E48F216A9C6}">
      <dsp:nvSpPr>
        <dsp:cNvPr id="0" name=""/>
        <dsp:cNvSpPr/>
      </dsp:nvSpPr>
      <dsp:spPr>
        <a:xfrm>
          <a:off x="2869076" y="-72924"/>
          <a:ext cx="1909622" cy="183639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দলবদ্ধভাবে</a:t>
          </a:r>
          <a:r>
            <a:rPr lang="en-US" sz="2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বাস</a:t>
          </a:r>
          <a:r>
            <a:rPr lang="en-US" sz="2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করে</a:t>
          </a:r>
          <a:endParaRPr lang="en-US" sz="28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3148734" y="196010"/>
        <a:ext cx="1350306" cy="1298531"/>
      </dsp:txXfrm>
    </dsp:sp>
    <dsp:sp modelId="{21E560EA-BBC2-44E9-BF09-BEED9D05EBAF}">
      <dsp:nvSpPr>
        <dsp:cNvPr id="0" name=""/>
        <dsp:cNvSpPr/>
      </dsp:nvSpPr>
      <dsp:spPr>
        <a:xfrm>
          <a:off x="4868445" y="2763548"/>
          <a:ext cx="208169" cy="54464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868445" y="2872478"/>
        <a:ext cx="145718" cy="326789"/>
      </dsp:txXfrm>
    </dsp:sp>
    <dsp:sp modelId="{68AB4D7A-DC1B-4A59-86EF-95EA21F56ABF}">
      <dsp:nvSpPr>
        <dsp:cNvPr id="0" name=""/>
        <dsp:cNvSpPr/>
      </dsp:nvSpPr>
      <dsp:spPr>
        <a:xfrm>
          <a:off x="5174808" y="2132619"/>
          <a:ext cx="1893058" cy="180650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পিতৃতান্ত্রিক</a:t>
          </a:r>
          <a:endParaRPr lang="en-US" sz="28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5452040" y="2397176"/>
        <a:ext cx="1338594" cy="1277393"/>
      </dsp:txXfrm>
    </dsp:sp>
    <dsp:sp modelId="{1B6029EF-8B6A-4448-A17E-D9B8051633E1}">
      <dsp:nvSpPr>
        <dsp:cNvPr id="0" name=""/>
        <dsp:cNvSpPr/>
      </dsp:nvSpPr>
      <dsp:spPr>
        <a:xfrm rot="5283910">
          <a:off x="3792598" y="3833617"/>
          <a:ext cx="188688" cy="54464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819945" y="3914260"/>
        <a:ext cx="132082" cy="326789"/>
      </dsp:txXfrm>
    </dsp:sp>
    <dsp:sp modelId="{51F66B23-ACD3-4E14-8958-98D46E8C463C}">
      <dsp:nvSpPr>
        <dsp:cNvPr id="0" name=""/>
        <dsp:cNvSpPr/>
      </dsp:nvSpPr>
      <dsp:spPr>
        <a:xfrm>
          <a:off x="2970798" y="4288661"/>
          <a:ext cx="1908309" cy="1884905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ছেলেরা</a:t>
          </a:r>
          <a:r>
            <a:rPr lang="en-US" sz="20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বাবার</a:t>
          </a:r>
          <a:r>
            <a:rPr lang="en-US" sz="20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ওমেয়েরা</a:t>
          </a:r>
          <a:r>
            <a:rPr lang="en-US" sz="20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মায়ের</a:t>
          </a:r>
          <a:r>
            <a:rPr lang="en-US" sz="20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গোষ্ঠীর</a:t>
          </a:r>
          <a:r>
            <a:rPr lang="en-US" sz="20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অধিকারী</a:t>
          </a:r>
          <a:endParaRPr lang="en-US" sz="20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3250263" y="4564699"/>
        <a:ext cx="1349379" cy="1332829"/>
      </dsp:txXfrm>
    </dsp:sp>
    <dsp:sp modelId="{C0BCB683-FBC9-4C16-B721-328F865AEE87}">
      <dsp:nvSpPr>
        <dsp:cNvPr id="0" name=""/>
        <dsp:cNvSpPr/>
      </dsp:nvSpPr>
      <dsp:spPr>
        <a:xfrm rot="10787346">
          <a:off x="2608836" y="2767716"/>
          <a:ext cx="219577" cy="54464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674709" y="2876525"/>
        <a:ext cx="153704" cy="326789"/>
      </dsp:txXfrm>
    </dsp:sp>
    <dsp:sp modelId="{D7429CC8-923D-4267-82CA-4A8D8FD2B0D6}">
      <dsp:nvSpPr>
        <dsp:cNvPr id="0" name=""/>
        <dsp:cNvSpPr/>
      </dsp:nvSpPr>
      <dsp:spPr>
        <a:xfrm>
          <a:off x="609600" y="2126235"/>
          <a:ext cx="1895670" cy="183615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ঘরগুলো</a:t>
          </a:r>
          <a:r>
            <a:rPr lang="en-US" sz="2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উঁচু</a:t>
          </a:r>
          <a:r>
            <a:rPr lang="en-US" sz="2800" kern="1200" dirty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887214" y="2395134"/>
        <a:ext cx="1340442" cy="1298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A04FA-2953-4F67-B549-A812B17AA23C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788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ক”-</a:t>
          </a:r>
          <a:r>
            <a:rPr lang="en-US" sz="28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দল</a:t>
          </a:r>
          <a:endParaRPr lang="en-US" sz="28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ত্রিপুরাদের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সমাজ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ব্যবস্থা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২টি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বাক্য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লেখ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solidFill>
              <a:srgbClr val="7030A0"/>
            </a:solidFill>
          </a:endParaRPr>
        </a:p>
      </dsp:txBody>
      <dsp:txXfrm rot="5400000">
        <a:off x="744" y="812800"/>
        <a:ext cx="1934765" cy="2438400"/>
      </dsp:txXfrm>
    </dsp:sp>
    <dsp:sp modelId="{6ACBE2FC-E087-4120-B686-05EA5FAAE31C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788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খ”-</a:t>
          </a:r>
          <a:r>
            <a:rPr lang="en-US" sz="28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দল</a:t>
          </a:r>
          <a:endParaRPr lang="en-US" sz="28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ত্রিপুরা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নারী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পুরুষদের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২টি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পোষাকের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লেখ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solidFill>
              <a:srgbClr val="7030A0"/>
            </a:solidFill>
          </a:endParaRPr>
        </a:p>
      </dsp:txBody>
      <dsp:txXfrm rot="5400000">
        <a:off x="2080617" y="812800"/>
        <a:ext cx="1934765" cy="2438400"/>
      </dsp:txXfrm>
    </dsp:sp>
    <dsp:sp modelId="{9F0F3968-EC8F-48C3-9664-4D37F3213CA5}">
      <dsp:nvSpPr>
        <dsp:cNvPr id="0" name=""/>
        <dsp:cNvSpPr/>
      </dsp:nvSpPr>
      <dsp:spPr>
        <a:xfrm rot="16200000">
          <a:off x="3096617" y="1064617"/>
          <a:ext cx="4064000" cy="1934765"/>
        </a:xfrm>
        <a:prstGeom prst="flowChartManualOperation">
          <a:avLst/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6788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গ”-</a:t>
          </a:r>
          <a:r>
            <a:rPr lang="en-US" sz="28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দল</a:t>
          </a:r>
          <a:endParaRPr lang="en-US" sz="28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ত্রিপুরাদের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৩টি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উৎসবের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লেখ</a:t>
          </a:r>
          <a:r>
            <a:rPr lang="en-US" sz="2200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 rot="5400000">
        <a:off x="4161234" y="812800"/>
        <a:ext cx="1934765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43282-31EE-4235-96C5-97F9C3C3D8C0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3A9F6-9057-4CC2-8300-8C54B5CB4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7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A9F6-9057-4CC2-8300-8C54B5CB41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9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sparkle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2524"/>
            <a:ext cx="7945369" cy="6475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90D0BE-7289-455F-AAE3-6C88EA1608AE}"/>
              </a:ext>
            </a:extLst>
          </p:cNvPr>
          <p:cNvSpPr/>
          <p:nvPr/>
        </p:nvSpPr>
        <p:spPr>
          <a:xfrm flipH="1">
            <a:off x="2840071" y="2613392"/>
            <a:ext cx="346385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4572000" cy="2514600"/>
          </a:xfrm>
          <a:prstGeom prst="rect">
            <a:avLst/>
          </a:prstGeom>
        </p:spPr>
      </p:pic>
      <p:pic>
        <p:nvPicPr>
          <p:cNvPr id="4" name="Picture 3" descr="bban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02363"/>
            <a:ext cx="41910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572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ত্রিপুরারা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অনুসারী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দুর্গাপূজা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0" y="838200"/>
            <a:ext cx="4402200" cy="2795397"/>
          </a:xfrm>
          <a:prstGeom prst="rect">
            <a:avLst/>
          </a:prstGeom>
        </p:spPr>
      </p:pic>
      <p:pic>
        <p:nvPicPr>
          <p:cNvPr id="3" name="Picture 2" descr="Ga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168" y="838200"/>
            <a:ext cx="4246084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4114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’’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ras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6592" y="609600"/>
            <a:ext cx="2965188" cy="4267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Tripura Couple with Traditional Dres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468" y="609600"/>
            <a:ext cx="3200400" cy="42672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29000" y="5135929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পুরুষদের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72210496.jpg"/>
          <p:cNvPicPr>
            <a:picLocks noChangeAspect="1"/>
          </p:cNvPicPr>
          <p:nvPr/>
        </p:nvPicPr>
        <p:blipFill>
          <a:blip r:embed="rId2"/>
          <a:srcRect l="2617" r="19183"/>
          <a:stretch>
            <a:fillRect/>
          </a:stretch>
        </p:blipFill>
        <p:spPr>
          <a:xfrm>
            <a:off x="678872" y="242047"/>
            <a:ext cx="3435928" cy="4724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 descr="ClickHandler.ash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87736"/>
            <a:ext cx="3200402" cy="466526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4600" y="5334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অলংকার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sakhi-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066800"/>
            <a:ext cx="4419600" cy="2678878"/>
          </a:xfrm>
          <a:prstGeom prst="rect">
            <a:avLst/>
          </a:prstGeom>
        </p:spPr>
      </p:pic>
      <p:pic>
        <p:nvPicPr>
          <p:cNvPr id="3" name="Picture 2" descr="1uts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66800"/>
            <a:ext cx="42672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41148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বৈসু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667" t="9596"/>
          <a:stretch>
            <a:fillRect/>
          </a:stretch>
        </p:blipFill>
        <p:spPr bwMode="auto">
          <a:xfrm>
            <a:off x="5410200" y="685800"/>
            <a:ext cx="3405586" cy="434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4" descr="Pic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4267200" cy="3363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0292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গরয়া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নৃত্য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286000" y="4114800"/>
            <a:ext cx="484632" cy="97840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657600" y="5181600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mg_23442014-06-08_1402249396.jpg"/>
          <p:cNvPicPr>
            <a:picLocks noChangeAspect="1"/>
          </p:cNvPicPr>
          <p:nvPr/>
        </p:nvPicPr>
        <p:blipFill>
          <a:blip r:embed="rId2" cstate="print"/>
          <a:srcRect l="1517" t="2124" r="1396" b="10790"/>
          <a:stretch>
            <a:fillRect/>
          </a:stretch>
        </p:blipFill>
        <p:spPr>
          <a:xfrm>
            <a:off x="3953107" y="3429000"/>
            <a:ext cx="5114693" cy="3276600"/>
          </a:xfrm>
          <a:prstGeom prst="rect">
            <a:avLst/>
          </a:prstGeom>
        </p:spPr>
      </p:pic>
      <p:pic>
        <p:nvPicPr>
          <p:cNvPr id="5" name="Picture 4" descr="chakma-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16586"/>
            <a:ext cx="5219700" cy="323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7432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895600" y="3124200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27432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3898197" cy="515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4A04FA-2953-4F67-B549-A812B17AA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94A04FA-2953-4F67-B549-A812B17AA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CBE2FC-E087-4120-B686-05EA5FAA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ACBE2FC-E087-4120-B686-05EA5FAAE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0F3968-EC8F-48C3-9664-4D37F3213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9F0F3968-EC8F-48C3-9664-4D37F3213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(∙)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১.১.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ক) ১২টি                  খ)১৫টি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গ)৩৬টি                  ঘ)৪০টি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১.২.ত্রিপুরারা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লোকদের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মঙ্গলের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ক)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দুর্গাপূজা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খ)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লক্ষী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পূজা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গ)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কালী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ঘ)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পূজা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295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24163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3352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ক)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ত্রিপুরারা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………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ত্রিপুরারা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……………..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70244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দলবদ্ধ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0341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পিতৃতান্ত্রিক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797" y="51054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ক)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চট্টগ্রামের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ত্রিপুরারা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অনুসারী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ত্রিপুরারা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বৈসু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B31DF1-49BE-4C0C-835F-4306B115916F}"/>
              </a:ext>
            </a:extLst>
          </p:cNvPr>
          <p:cNvSpPr/>
          <p:nvPr/>
        </p:nvSpPr>
        <p:spPr>
          <a:xfrm>
            <a:off x="2325519" y="0"/>
            <a:ext cx="4303881" cy="1471432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55000" cap="flat" cmpd="thickThin" algn="ctr">
            <a:solidFill>
              <a:srgbClr val="2DA2BF"/>
            </a:solidFill>
            <a:prstDash val="solid"/>
          </a:ln>
          <a:effectLst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উপস্থাপনায়</a:t>
            </a:r>
            <a:endParaRPr kumimoji="0" lang="en-US" sz="8800" b="1" i="0" u="none" strike="noStrike" kern="0" cap="all" spc="0" normalizeH="0" baseline="0" noProof="0" dirty="0">
              <a:ln/>
              <a:solidFill>
                <a:srgbClr val="DA1F28">
                  <a:lumMod val="50000"/>
                </a:srgbClr>
              </a:solidFill>
              <a:effectLst>
                <a:outerShdw blurRad="19685" dist="12700" dir="5400000" algn="tl" rotWithShape="0">
                  <a:srgbClr val="2DA2BF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D0F8F-357C-4DCF-8408-C8CD149ED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60" y="1505644"/>
            <a:ext cx="2895598" cy="2871967"/>
          </a:xfrm>
          <a:prstGeom prst="bevel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E7917E-09A1-4D14-B5F0-3BC722E4CE08}"/>
              </a:ext>
            </a:extLst>
          </p:cNvPr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ln w="76200"/>
          <a:scene3d>
            <a:camera prst="perspectiveRelaxedModerately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 মমিনুল ইসলাম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শিক্ষক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আতলাশপুর সরকারি প্রাথমিক বিদ্যালয়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রূপগঞ্জ, নারায়ণগঞ্জ।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232737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 descr="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33752" cy="485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08FC0-F984-4161-B21D-EE9940C4E046}"/>
              </a:ext>
            </a:extLst>
          </p:cNvPr>
          <p:cNvSpPr txBox="1"/>
          <p:nvPr/>
        </p:nvSpPr>
        <p:spPr>
          <a:xfrm>
            <a:off x="914400" y="2161638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520C85-3B8E-44FA-8E5F-2F176162F405}"/>
              </a:ext>
            </a:extLst>
          </p:cNvPr>
          <p:cNvSpPr/>
          <p:nvPr/>
        </p:nvSpPr>
        <p:spPr>
          <a:xfrm>
            <a:off x="2222339" y="838200"/>
            <a:ext cx="43156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err="1">
                <a:ln w="0"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0" cap="none" spc="0" dirty="0">
                <a:ln w="0"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0" cap="none" spc="0" dirty="0" err="1">
                <a:ln w="0"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8000" b="0" cap="none" spc="0" dirty="0">
                <a:ln w="0"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চিতি</a:t>
            </a:r>
            <a:endParaRPr lang="en-US" sz="8000" b="0" cap="none" spc="0" dirty="0">
              <a:ln w="0"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68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>
            <a:off x="1828800" y="1981203"/>
            <a:ext cx="5486400" cy="1523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895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সমাজব্যবস্থা,ধর্ম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dcf25607ff77ddac8b107b41a383c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2971801"/>
            <a:ext cx="4327609" cy="3004620"/>
          </a:xfrm>
          <a:prstGeom prst="rect">
            <a:avLst/>
          </a:prstGeom>
        </p:spPr>
      </p:pic>
      <p:pic>
        <p:nvPicPr>
          <p:cNvPr id="3" name="Picture 2" descr="25e025a6259c25e025a7258125e025a625ae_25e025a6259a25e025a625be25e025a625b7__jhum_cultivatio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048000"/>
            <a:ext cx="4217402" cy="2924175"/>
          </a:xfrm>
          <a:prstGeom prst="rect">
            <a:avLst/>
          </a:prstGeom>
        </p:spPr>
      </p:pic>
      <p:pic>
        <p:nvPicPr>
          <p:cNvPr id="4" name="Picture 3" descr="edi_adibashi-kingba-upoja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634" y="76200"/>
            <a:ext cx="4293704" cy="2743200"/>
          </a:xfrm>
          <a:prstGeom prst="rect">
            <a:avLst/>
          </a:prstGeom>
        </p:spPr>
      </p:pic>
      <p:pic>
        <p:nvPicPr>
          <p:cNvPr id="5" name="Picture 4" descr="GARO_TRADITIONAL_DRESS-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52" y="76200"/>
            <a:ext cx="4150248" cy="2832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1"/>
            <a:ext cx="4648200" cy="137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1905000" y="1828800"/>
            <a:ext cx="5638800" cy="1219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জাতিসত্তা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জানব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6893" y="0"/>
            <a:ext cx="4790213" cy="6858000"/>
          </a:xfrm>
          <a:prstGeom prst="rect">
            <a:avLst/>
          </a:prstGeom>
        </p:spPr>
      </p:pic>
      <p:sp>
        <p:nvSpPr>
          <p:cNvPr id="3" name="Flowchart: Connector 2"/>
          <p:cNvSpPr/>
          <p:nvPr/>
        </p:nvSpPr>
        <p:spPr>
          <a:xfrm>
            <a:off x="5791200" y="3810000"/>
            <a:ext cx="152400" cy="1524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0" y="1752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-0.01574 C 0.00764 -0.01922 0.00225 -0.02084 0.00972 -0.02755 C 0.01336 -0.04074 0.00833 -0.02616 0.01562 -0.03727 C 0.01788 -0.04074 0.02152 -0.04908 0.02152 -0.04908 C 0.02291 -0.05579 0.0243 -0.06204 0.02604 -0.06852 C 0.02639 -0.07107 0.02916 -0.09352 0.03038 -0.09607 C 0.03125 -0.09769 0.03333 -0.09746 0.03472 -0.09815 C 0.04218 -0.09746 0.04965 -0.09838 0.05694 -0.09607 C 0.05868 -0.09561 0.05902 -0.09236 0.05972 -0.09028 C 0.06354 -0.07871 0.06718 -0.0669 0.07014 -0.05486 C 0.07118 -0.05093 0.07309 -0.04306 0.07309 -0.04306 C 0.07517 -0.02616 0.07569 -0.00903 0.07743 0.00787 C 0.07882 0.02129 0.08246 0.03379 0.08472 0.04699 C 0.08559 0.06458 0.08402 0.0831 0.08767 0.1 C 0.08784 0.10046 0.09496 0.11435 0.09652 0.11759 C 0.09913 0.12268 0.09948 0.12939 0.10104 0.13518 C 0.10156 0.18102 0.10243 0.22662 0.10243 0.27245 C 0.10243 0.27453 0.10243 0.27963 0.10104 0.27847 C 0.09791 0.27615 0.09861 0.26805 0.09514 0.26666 C 0.0901 0.26458 0.08628 0.26273 0.08194 0.25879 C 0.07534 0.2456 0.07378 0.24838 0.06423 0.25486 C 0.05729 0.2412 0.06024 0.24699 0.05538 0.23727 C 0.05434 0.23541 0.05243 0.23148 0.05243 0.23148 C 0.05104 0.22546 0.04948 0.21967 0.04809 0.21365 C 0.04757 0.20787 0.04722 0.20185 0.04652 0.19606 C 0.04635 0.19398 0.04635 0.19143 0.04514 0.19027 C 0.04062 0.18588 0.02812 0.18356 0.02309 0.1824 C 0.01753 0.17754 0.01771 0.17453 0.01562 0.16666 C 0.01458 0.14629 0.01284 0.13426 0.00833 0.11574 C 0.00781 0.11365 0.00816 0.11111 0.00694 0.10972 C 0.00538 0.10787 0.00364 0.10602 0.00243 0.10393 C -0.00712 0.08773 0.00086 0.09606 -0.00782 0.08819 C -0.00886 0.08634 -0.00955 0.08402 -0.01077 0.0824 C -0.01198 0.08078 -0.01424 0.08032 -0.01528 0.07847 C -0.02361 0.06435 -0.00816 0.08009 -0.02101 0.06852 C -0.02743 0.05602 -0.02622 0.03819 -0.01667 0.02939 C -0.01476 0.02152 -0.01302 0.01828 -0.00782 0.01365 C -0.00591 0.00972 -0.00382 0.00578 -0.00191 0.00185 C -0.00087 3.33333E-6 0.00104 -0.00394 0.00104 -0.00394 C 0.00347 -0.01436 0.01041 -0.01574 -0.00052 -0.01574 Z " pathEditMode="relative" ptsTypes="ffffffffffffffffffffffffffffffffffffffff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0859595"/>
              </p:ext>
            </p:extLst>
          </p:nvPr>
        </p:nvGraphicFramePr>
        <p:xfrm>
          <a:off x="647700" y="381000"/>
          <a:ext cx="7848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5B650C-9D33-41CE-B723-E32C708A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A65B650C-9D33-41CE-B723-E32C708A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A65B650C-9D33-41CE-B723-E32C708A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A65B650C-9D33-41CE-B723-E32C708AB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5BBAF6-13E4-4BEF-88B6-C766AB54F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C5BBAF6-13E4-4BEF-88B6-C766AB54F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FC5BBAF6-13E4-4BEF-88B6-C766AB54F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FC5BBAF6-13E4-4BEF-88B6-C766AB54F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949FB1-78AD-4FB3-B8B5-6E48F216A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21949FB1-78AD-4FB3-B8B5-6E48F216A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21949FB1-78AD-4FB3-B8B5-6E48F216A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21949FB1-78AD-4FB3-B8B5-6E48F216A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560EA-BBC2-44E9-BF09-BEED9D05E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21E560EA-BBC2-44E9-BF09-BEED9D05E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21E560EA-BBC2-44E9-BF09-BEED9D05E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21E560EA-BBC2-44E9-BF09-BEED9D05E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AB4D7A-DC1B-4A59-86EF-95EA21F56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68AB4D7A-DC1B-4A59-86EF-95EA21F56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68AB4D7A-DC1B-4A59-86EF-95EA21F56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68AB4D7A-DC1B-4A59-86EF-95EA21F56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6029EF-8B6A-4448-A17E-D9B80516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1B6029EF-8B6A-4448-A17E-D9B80516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1B6029EF-8B6A-4448-A17E-D9B80516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1B6029EF-8B6A-4448-A17E-D9B80516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F66B23-ACD3-4E14-8958-98D46E8C4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51F66B23-ACD3-4E14-8958-98D46E8C4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51F66B23-ACD3-4E14-8958-98D46E8C4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51F66B23-ACD3-4E14-8958-98D46E8C4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BCB683-FBC9-4C16-B721-328F865AE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C0BCB683-FBC9-4C16-B721-328F865AE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C0BCB683-FBC9-4C16-B721-328F865AE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C0BCB683-FBC9-4C16-B721-328F865AE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429CC8-923D-4267-82CA-4A8D8FD2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D7429CC8-923D-4267-82CA-4A8D8FD2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D7429CC8-923D-4267-82CA-4A8D8FD2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D7429CC8-923D-4267-82CA-4A8D8FD2B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0px-TribalCulture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757335"/>
            <a:ext cx="4629150" cy="5068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5100" y="583066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সিঁড়ি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উঠছে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290</Words>
  <Application>Microsoft Office PowerPoint</Application>
  <PresentationFormat>On-screen Show (4:3)</PresentationFormat>
  <Paragraphs>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Lucida Sans Unicode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DELL</cp:lastModifiedBy>
  <cp:revision>109</cp:revision>
  <dcterms:created xsi:type="dcterms:W3CDTF">2006-08-16T00:00:00Z</dcterms:created>
  <dcterms:modified xsi:type="dcterms:W3CDTF">2021-07-26T02:29:41Z</dcterms:modified>
</cp:coreProperties>
</file>