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3" r:id="rId9"/>
    <p:sldId id="265" r:id="rId10"/>
    <p:sldId id="268" r:id="rId11"/>
    <p:sldId id="269" r:id="rId12"/>
    <p:sldId id="267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44450" prst="relaxedInset"/>
              <a:bevelB w="25400"/>
            </a:sp3d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7200" b="1" u="sng" dirty="0" err="1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অন্তর্বর্তীকালীন</a:t>
            </a:r>
            <a:r>
              <a:rPr lang="en-US" sz="7200" b="1" u="sng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u="sng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3" r="-699" b="30713"/>
          <a:stretch/>
        </p:blipFill>
        <p:spPr>
          <a:xfrm>
            <a:off x="3260035" y="3200400"/>
            <a:ext cx="2590800" cy="23080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7800" y="2857500"/>
            <a:ext cx="3530600" cy="2057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52427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5400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5400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400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574" y="7620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*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ভাগফলকে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ভাগশেষকে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485900" lvl="2" indent="-571500">
              <a:buFont typeface="Arial" charset="0"/>
              <a:buChar char="•"/>
            </a:pP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63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1142999"/>
                <a:ext cx="8229600" cy="723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b="1" dirty="0" err="1" smtClean="0">
                    <a:solidFill>
                      <a:srgbClr val="FF0000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অপ্রকৃত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:  </a:t>
                </a:r>
              </a:p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4000" b="1" i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২) ৫ (২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৪</a:t>
                </a:r>
              </a:p>
              <a:p>
                <a:r>
                  <a:rPr lang="en-US" sz="40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i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</a:p>
              <a:p>
                <a:r>
                  <a:rPr lang="en-US" sz="40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000" b="1" i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2999"/>
                <a:ext cx="8229600" cy="7230249"/>
              </a:xfrm>
              <a:prstGeom prst="rect">
                <a:avLst/>
              </a:prstGeom>
              <a:blipFill rotWithShape="1">
                <a:blip r:embed="rId2"/>
                <a:stretch>
                  <a:fillRect l="-111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427922" y="41910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4914" y="48768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3048000"/>
            <a:ext cx="990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3313" y="26449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83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78565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বসাই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charset="0"/>
              <a:buChar char="•"/>
            </a:pP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762000"/>
            <a:ext cx="8229600" cy="6173870"/>
            <a:chOff x="457200" y="762000"/>
            <a:chExt cx="8229600" cy="61738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57200" y="762000"/>
                  <a:ext cx="8229600" cy="617387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মিশ্র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ভগ্নাংশকে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অপ্রকৃত</a:t>
                  </a:r>
                  <a:r>
                    <a:rPr lang="en-US" sz="3600" b="1" dirty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ভগ্নাংশে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প্রকাশ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করি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:</a:t>
                  </a:r>
                </a:p>
                <a:p>
                  <a:r>
                    <a:rPr lang="en-US" sz="3600" b="1" dirty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3600" b="1" dirty="0" smtClean="0">
                      <a:ln w="1905"/>
                      <a:solidFill>
                        <a:srgbClr val="0070C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(১)   ২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den>
                      </m:f>
                      <m:r>
                        <a:rPr lang="en-US" sz="36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cs typeface="NikoshBAN" pitchFamily="2" charset="0"/>
                        </a:rPr>
                        <m:t>     (</m:t>
                      </m:r>
                      <m:r>
                        <a:rPr lang="en-US" sz="36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cs typeface="NikoshBAN" pitchFamily="2" charset="0"/>
                        </a:rPr>
                        <m:t>২</m:t>
                      </m:r>
                      <m:r>
                        <a:rPr lang="en-US" sz="36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cs typeface="NikoshBAN" pitchFamily="2" charset="0"/>
                        </a:rPr>
                        <m:t>)  </m:t>
                      </m:r>
                      <m:r>
                        <a:rPr lang="en-US" sz="3600" b="1" i="1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cs typeface="NikoshBAN" pitchFamily="2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solidFill>
                        <a:srgbClr val="0070C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(৩)  ৩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0070C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solidFill>
                        <a:srgbClr val="00206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endPara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marL="1200150" lvl="1" indent="-742950">
                    <a:buAutoNum type="arabicParenBoth"/>
                  </a:pPr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২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৯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৪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endPara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(২)   ১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endParaRPr lang="en-US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endParaRPr lang="en-US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b="1" dirty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(৩)   ৩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১৮</m:t>
                          </m:r>
                        </m:num>
                        <m:den>
                          <m:r>
                            <a:rPr lang="en-US" sz="3600" b="1" i="1" smtClean="0">
                              <a:ln w="1905"/>
                              <a:solidFill>
                                <a:srgbClr val="FF0000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cs typeface="NikoshBAN" pitchFamily="2" charset="0"/>
                            </a:rPr>
                            <m:t>৫</m:t>
                          </m:r>
                        </m:den>
                      </m:f>
                    </m:oMath>
                  </a14:m>
                  <a:endParaRPr lang="en-US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b="1" dirty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</a:t>
                  </a:r>
                  <a:endPara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762000"/>
                  <a:ext cx="8229600" cy="617387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379"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3352800" y="2971800"/>
              <a:ext cx="8382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00939" y="267718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গ্নাংশ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7139" y="3937552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352800" y="4293632"/>
              <a:ext cx="8382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438939" y="5633710"/>
              <a:ext cx="8382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9600" y="5226567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914400"/>
            <a:ext cx="8229599" cy="92333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u="sng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3400" y="2209800"/>
                <a:ext cx="8077197" cy="427841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6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অপ্রকৃত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ভগ্নাংশকে</a:t>
                </a:r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</a:t>
                </a:r>
              </a:p>
              <a:p>
                <a:endPara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১৭</m:t>
                        </m:r>
                      </m:num>
                      <m:den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en-US" sz="3600" b="1" i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,           </m:t>
                    </m:r>
                    <m:f>
                      <m:fPr>
                        <m:ctrlP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en-US" sz="3600" b="1" i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,           </m:t>
                    </m:r>
                    <m:f>
                      <m:fPr>
                        <m:ctrlP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en-US" sz="36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ফোনে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শিক্ষকের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কাছ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জেনে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		</a:t>
                </a:r>
                <a:r>
                  <a:rPr lang="en-US" sz="3600" dirty="0" err="1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নিবে</a:t>
                </a:r>
                <a:r>
                  <a:rPr lang="en-US" sz="3600" dirty="0">
                    <a:ln w="18415" cmpd="sng">
                      <a:solidFill>
                        <a:srgbClr val="00B0F0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8077197" cy="4278415"/>
              </a:xfrm>
              <a:prstGeom prst="rect">
                <a:avLst/>
              </a:prstGeom>
              <a:blipFill rotWithShape="1">
                <a:blip r:embed="rId2"/>
                <a:stretch>
                  <a:fillRect l="-2413" t="-2418" b="-540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5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“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	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“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6000" b="1" dirty="0" smtClean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B46BD-C570-4810-B8ED-7154B8F1DD7F}"/>
              </a:ext>
            </a:extLst>
          </p:cNvPr>
          <p:cNvSpPr txBox="1"/>
          <p:nvPr/>
        </p:nvSpPr>
        <p:spPr>
          <a:xfrm>
            <a:off x="3429000" y="750179"/>
            <a:ext cx="1828800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08A27D-FD88-4AED-A07B-749DE31353D0}"/>
              </a:ext>
            </a:extLst>
          </p:cNvPr>
          <p:cNvSpPr txBox="1"/>
          <p:nvPr/>
        </p:nvSpPr>
        <p:spPr>
          <a:xfrm>
            <a:off x="1219200" y="1841242"/>
            <a:ext cx="4038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হিন্দা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ক্ষেতলাল,জয়পুরহাট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mrchochal@gmail.com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০১৭১৮৮১৪৫২০।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B57150-E29B-4A59-ADA5-3A5D1D6A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41242"/>
            <a:ext cx="249631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0"/>
            <a:ext cx="5142755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শুণি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downlo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অন্তর্বর্তীকালীন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৩৯-৪০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 জুলাই,২০২১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u="sng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762000"/>
            <a:ext cx="8217958" cy="4610723"/>
            <a:chOff x="457200" y="696472"/>
            <a:chExt cx="8217958" cy="4610723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696472"/>
              <a:ext cx="2381250" cy="753747"/>
              <a:chOff x="777240" y="607360"/>
              <a:chExt cx="1905000" cy="995372"/>
            </a:xfrm>
          </p:grpSpPr>
          <p:sp>
            <p:nvSpPr>
              <p:cNvPr id="2" name="Cube 1"/>
              <p:cNvSpPr/>
              <p:nvPr/>
            </p:nvSpPr>
            <p:spPr>
              <a:xfrm>
                <a:off x="777240" y="607360"/>
                <a:ext cx="1402080" cy="970864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77240" y="667922"/>
                <a:ext cx="1905000" cy="93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57200" y="2137096"/>
              <a:ext cx="821795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১৯.৩.১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১৯.৩.২ 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ভগ্নাংশকে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ভগ্নাংশে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ভগ্নাংশকে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ভগ্নাংশে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</a:t>
              </a:r>
              <a:r>
                <a:rPr lang="en-US" sz="4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 </a:t>
              </a:r>
              <a:endPara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73766"/>
            <a:ext cx="20574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৩9 </a:t>
            </a:r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6957"/>
            <a:ext cx="4229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838200"/>
                <a:ext cx="8001000" cy="673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প্রকৃত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</a:p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ভগ্নাংশের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লব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হর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 ,    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</a:p>
              <a:p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অপ্রকৃত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</a:p>
              <a:p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ভগ্নাংশের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লব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হর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অপ্রকৃত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,     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001000" cy="6732228"/>
              </a:xfrm>
              <a:prstGeom prst="rect">
                <a:avLst/>
              </a:prstGeom>
              <a:blipFill rotWithShape="1">
                <a:blip r:embed="rId2"/>
                <a:stretch>
                  <a:fillRect l="-2285" t="-1359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6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914400"/>
                <a:ext cx="8229600" cy="4082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মিশ্র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</a:p>
              <a:p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সংখ্যার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যুক্ত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           </a:t>
                </a:r>
              </a:p>
              <a:p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যেমন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, 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        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229600" cy="4082849"/>
              </a:xfrm>
              <a:prstGeom prst="rect">
                <a:avLst/>
              </a:prstGeom>
              <a:blipFill rotWithShape="1">
                <a:blip r:embed="rId2"/>
                <a:stretch>
                  <a:fillRect l="-2593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2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381001"/>
            <a:ext cx="2895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43148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336</TotalTime>
  <Words>426</Words>
  <Application>Microsoft Office PowerPoint</Application>
  <PresentationFormat>On-screen Show (4:3)</PresentationFormat>
  <Paragraphs>84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hinda gps</dc:creator>
  <cp:lastModifiedBy>hinda gps</cp:lastModifiedBy>
  <cp:revision>53</cp:revision>
  <dcterms:created xsi:type="dcterms:W3CDTF">2006-08-16T00:00:00Z</dcterms:created>
  <dcterms:modified xsi:type="dcterms:W3CDTF">2021-07-26T11:48:45Z</dcterms:modified>
</cp:coreProperties>
</file>