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6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C7DDF1"/>
    <a:srgbClr val="A7E8FF"/>
    <a:srgbClr val="EB89E4"/>
    <a:srgbClr val="61FFA8"/>
    <a:srgbClr val="8AEDFA"/>
    <a:srgbClr val="B7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08CE9-5002-41AD-8BF9-634AF87B8E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E1C8-D8F6-4DCA-B675-C41C8EF3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E1C8-D8F6-4DCA-B675-C41C8EF37F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9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7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8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8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3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7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51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8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6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31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7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1985-F351-44F6-A280-5E2D4827576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FBEB-2FE6-4D1B-AAF5-6F34847D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1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62948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ounded Rectangle 1"/>
          <p:cNvSpPr/>
          <p:nvPr/>
        </p:nvSpPr>
        <p:spPr>
          <a:xfrm>
            <a:off x="3836504" y="609599"/>
            <a:ext cx="4518992" cy="62285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 পদ্ধতিতে সমাধান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139" y="1378226"/>
                <a:ext cx="10893287" cy="504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 + y =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5, 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 – y =</a:t>
                </a:r>
                <a:r>
                  <a:rPr lang="en-US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1 </a:t>
                </a:r>
                <a:r>
                  <a:rPr lang="bn-BD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দুটিকে প্রতিস্থাপন পদ্ধতিতে সমাধান কর। </a:t>
                </a:r>
              </a:p>
              <a:p>
                <a:r>
                  <a:rPr lang="bn-BD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5 ------------------(1)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 – y =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1 -------------------(2)</a:t>
                </a:r>
              </a:p>
              <a:p>
                <a:r>
                  <a:rPr lang="bn-BD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সমীকরণ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(1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bn-IN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 পক্ষান্তর করে পাই, </a:t>
                </a:r>
              </a:p>
              <a:p>
                <a:r>
                  <a:rPr lang="bn-IN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5 – 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------------------(3)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Y </a:t>
                </a:r>
                <a:r>
                  <a:rPr lang="bn-BD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এর মান সমীকরণ 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(2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)</a:t>
                </a:r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এ বসিয়ে পাই, </a:t>
                </a:r>
              </a:p>
              <a:p>
                <a:r>
                  <a:rPr lang="bn-IN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– (5 – 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1</a:t>
                </a:r>
              </a:p>
              <a:p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bn-BD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– 5 + 2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1</a:t>
                </a:r>
                <a:r>
                  <a:rPr lang="bn-BD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endParaRPr lang="en-US" sz="2800" b="1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3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1 + 5 </a:t>
                </a:r>
              </a:p>
              <a:p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3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6</a:t>
                </a:r>
              </a:p>
              <a:p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x =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  <a:sym typeface="Symbol" panose="05050102010706020507" pitchFamily="18" charset="2"/>
                  </a:rPr>
                  <a:t> 2</a:t>
                </a:r>
                <a:endParaRPr lang="en-US" sz="28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1378226"/>
                <a:ext cx="10893287" cy="5048626"/>
              </a:xfrm>
              <a:prstGeom prst="rect">
                <a:avLst/>
              </a:prstGeom>
              <a:blipFill rotWithShape="0">
                <a:blip r:embed="rId3"/>
                <a:stretch>
                  <a:fillRect l="-1119" t="-1570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716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1148" y="583096"/>
                <a:ext cx="10668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x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3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নং সমীকরণে বসিয়ে পাই, 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y =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5 – 2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     </a:t>
                </a:r>
                <a:r>
                  <a:rPr lang="bn-BD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 =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5 – 4</a:t>
                </a: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bn-BD" sz="2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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1</a:t>
                </a:r>
              </a:p>
              <a:p>
                <a14:m>
                  <m:oMath xmlns:m="http://schemas.openxmlformats.org/officeDocument/2006/math">
                    <m:r>
                      <a:rPr lang="bn-BD" sz="2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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সমাধান (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x, y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1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48" y="583096"/>
                <a:ext cx="10668000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1257" t="-380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121965" y="2779643"/>
            <a:ext cx="1948070" cy="5035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শুদ্ধি পরীক্ষা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2122" y="3429000"/>
                <a:ext cx="506233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+ 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5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-----(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1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)</a:t>
                </a:r>
                <a:r>
                  <a:rPr lang="bn-IN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পাই, </a:t>
                </a:r>
              </a:p>
              <a:p>
                <a:r>
                  <a:rPr lang="bn-IN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বাম পক্ষ =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+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endParaRPr lang="bn-IN" sz="2800" b="1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</a:t>
                </a:r>
                <a:r>
                  <a:rPr lang="bn-IN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+ </a:t>
                </a:r>
                <a:r>
                  <a:rPr lang="en-US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1</a:t>
                </a:r>
                <a:endParaRPr lang="bn-IN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:r>
                  <a:rPr lang="bn-IN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4</a:t>
                </a:r>
                <a:r>
                  <a:rPr lang="bn-IN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+ </a:t>
                </a:r>
                <a:r>
                  <a:rPr lang="en-US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1</a:t>
                </a:r>
                <a:endParaRPr lang="bn-IN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:r>
                  <a:rPr lang="bn-IN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</a:t>
                </a:r>
                <a:endParaRPr lang="bn-IN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:r>
                  <a:rPr lang="bn-IN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ডান পক্ষ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2" y="3429000"/>
                <a:ext cx="5062331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2651" t="-2961" b="-6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288156" y="3438939"/>
            <a:ext cx="5062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 – y = </a:t>
            </a:r>
            <a:r>
              <a:rPr lang="en-US" sz="2800" b="1" dirty="0">
                <a:solidFill>
                  <a:prstClr val="black"/>
                </a:solidFill>
                <a:cs typeface="NikoshBAN" panose="02000000000000000000" pitchFamily="2" charset="0"/>
              </a:rPr>
              <a:t>1 </a:t>
            </a:r>
            <a:r>
              <a:rPr lang="en-US" sz="28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--------(</a:t>
            </a:r>
            <a:r>
              <a:rPr lang="en-US" sz="2800" b="1" dirty="0">
                <a:solidFill>
                  <a:prstClr val="black"/>
                </a:solidFill>
                <a:cs typeface="NikoshBAN" panose="02000000000000000000" pitchFamily="2" charset="0"/>
              </a:rPr>
              <a:t>2)</a:t>
            </a:r>
            <a:r>
              <a:rPr lang="bn-IN" sz="2800" b="1" dirty="0" smtClean="0">
                <a:solidFill>
                  <a:prstClr val="black"/>
                </a:solidFill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পাই,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পক্ষ =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– y</a:t>
            </a:r>
            <a:endParaRPr lang="bn-IN" sz="28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</a:t>
            </a:r>
            <a:endParaRPr lang="bn-IN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</a:t>
            </a:r>
            <a:endParaRPr lang="bn-IN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ডান পক্ষ 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3429000"/>
            <a:ext cx="26505" cy="246490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19062" y="5870713"/>
            <a:ext cx="502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অতএব, সমীকরণদ্বয়ের সমাধান শুদ্ধ হয়েছে।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25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62948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ounded Rectangle 1"/>
          <p:cNvSpPr/>
          <p:nvPr/>
        </p:nvSpPr>
        <p:spPr>
          <a:xfrm>
            <a:off x="4169391" y="614149"/>
            <a:ext cx="3853218" cy="696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7543" r="11337" b="16116"/>
          <a:stretch/>
        </p:blipFill>
        <p:spPr>
          <a:xfrm>
            <a:off x="3949700" y="1631854"/>
            <a:ext cx="4292600" cy="2286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8" name="Rounded Rectangle 47"/>
          <p:cNvSpPr/>
          <p:nvPr/>
        </p:nvSpPr>
        <p:spPr>
          <a:xfrm>
            <a:off x="1593850" y="4127121"/>
            <a:ext cx="9004300" cy="1917700"/>
          </a:xfrm>
          <a:prstGeom prst="roundRect">
            <a:avLst/>
          </a:prstGeom>
          <a:solidFill>
            <a:srgbClr val="9BE5FF"/>
          </a:solidFill>
          <a:ln w="76200">
            <a:solidFill>
              <a:srgbClr val="F22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 পদ্ধতিতে সমাধান করঃ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x +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 =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9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          2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– y =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46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ounded Rectangle 1"/>
          <p:cNvSpPr/>
          <p:nvPr/>
        </p:nvSpPr>
        <p:spPr>
          <a:xfrm>
            <a:off x="4012441" y="600501"/>
            <a:ext cx="4167117" cy="76427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অপনয়ন পদ্ধতিতে সমাধান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674" y="1583139"/>
            <a:ext cx="10358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নিচের ধাপগুলো অনুসরণ করে সমাধান করতে হবেঃ </a:t>
            </a:r>
          </a:p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সমীকরণদ্বয়কে এমন দুইটি সংখ্যা দ্বারা পৃথকভাবে গুণ করতে হবে যাতে যেকোনো একটি চলকের সাংখ্যিক মান সমান হয়।</a:t>
            </a:r>
          </a:p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একটি চলকের সহগ একই চিহ্ন বিশিষ্ট হলে সমীকরণদ্বয় পরষ্পর বিয়োগ, অন্যথায় যোগ করতে হবে। ফলে একটি একচলক বিশিষ্ট সরল সমীকরণ পাওয়া যাবে। </a:t>
            </a:r>
          </a:p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সরল সমীকরণের সমাধান করলে একটি চলকের মান পাওয়া যাবে। </a:t>
            </a:r>
          </a:p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প্রাপ্ত চলকের মান যেকোনো একটি সমীকরণে বসিয়ে সমাধান করলে অপর চলকের মান পাওয়া যাবে। </a:t>
            </a:r>
          </a:p>
        </p:txBody>
      </p:sp>
    </p:spTree>
    <p:extLst>
      <p:ext uri="{BB962C8B-B14F-4D97-AF65-F5344CB8AC3E}">
        <p14:creationId xmlns:p14="http://schemas.microsoft.com/office/powerpoint/2010/main" val="7567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2"/>
          <p:cNvSpPr txBox="1"/>
          <p:nvPr/>
        </p:nvSpPr>
        <p:spPr>
          <a:xfrm flipH="1">
            <a:off x="789409" y="777923"/>
            <a:ext cx="1061318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অপনয়ন পদ্ধতিতে সমাধান করঃ 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3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–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 =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5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     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+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3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 =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12</a:t>
            </a:r>
            <a:endParaRPr lang="en-US" sz="3200" dirty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922" y="2115403"/>
                <a:ext cx="10658902" cy="373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3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2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5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 -------------------(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1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2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3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12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 -----------------(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2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)</a:t>
                </a:r>
                <a:endParaRPr lang="en-US" sz="2800" b="1" dirty="0" smtClean="0">
                  <a:solidFill>
                    <a:srgbClr val="002060"/>
                  </a:solidFill>
                  <a:effectLst/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(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1</a:t>
                </a:r>
                <a:r>
                  <a:rPr lang="bn-IN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)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নং কে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3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(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2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)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নং কে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2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গুণ করে সমীকরণদ্বয় একত্রে যোগ করি,</a:t>
                </a:r>
                <a:endParaRPr lang="en-US" sz="2800" b="1" dirty="0" smtClean="0"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9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6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y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1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5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4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6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y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24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13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39  [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</a:rPr>
                  <a:t>যোগ করে] </a:t>
                </a:r>
              </a:p>
              <a:p>
                <a:r>
                  <a:rPr lang="bn-BD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	  বা,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x =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/>
                    <a:cs typeface="NikoshBAN" panose="02000000000000000000" pitchFamily="2" charset="0"/>
                    <a:sym typeface="Symbol" panose="05050102010706020507" pitchFamily="18" charset="2"/>
                  </a:rPr>
                  <a:t>3</a:t>
                </a:r>
                <a:endParaRPr lang="en-US" sz="2800" b="1" dirty="0">
                  <a:solidFill>
                    <a:srgbClr val="002060"/>
                  </a:solidFill>
                  <a:effectLst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2115403"/>
                <a:ext cx="10658902" cy="3730893"/>
              </a:xfrm>
              <a:prstGeom prst="rect">
                <a:avLst/>
              </a:prstGeom>
              <a:blipFill rotWithShape="0">
                <a:blip r:embed="rId3"/>
                <a:stretch>
                  <a:fillRect l="-1201" t="-196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2729552" y="4357047"/>
            <a:ext cx="49950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89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2555" y="1064525"/>
                <a:ext cx="10426889" cy="378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x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(</a:t>
                </a:r>
                <a:r>
                  <a:rPr lang="en-US" sz="28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bn-BD" sz="28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)</a:t>
                </a:r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নং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 বসিয়ে পাই,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12</a:t>
                </a:r>
                <a:endParaRPr lang="bn-IN" sz="2800" dirty="0" smtClean="0">
                  <a:solidFill>
                    <a:srgbClr val="002060"/>
                  </a:solidFill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বা,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6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12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BD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12 -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6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6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BD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</a:t>
                </a:r>
                <a:endParaRPr lang="bn-IN" sz="2800" dirty="0" smtClean="0">
                  <a:solidFill>
                    <a:srgbClr val="002060"/>
                  </a:solidFill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8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prstClr val="black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সমাধান (</a:t>
                </a:r>
                <a:r>
                  <a:rPr lang="en-US" sz="2800" dirty="0">
                    <a:solidFill>
                      <a:prstClr val="black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x, y</a:t>
                </a:r>
                <a:r>
                  <a:rPr lang="bn-BD" sz="2800" dirty="0">
                    <a:solidFill>
                      <a:prstClr val="black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800" dirty="0">
                    <a:solidFill>
                      <a:prstClr val="black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(</a:t>
                </a:r>
                <a:r>
                  <a:rPr lang="en-US" sz="28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solidFill>
                          <a:prstClr val="black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55" y="1064525"/>
                <a:ext cx="10426889" cy="3785460"/>
              </a:xfrm>
              <a:prstGeom prst="rect">
                <a:avLst/>
              </a:prstGeom>
              <a:blipFill rotWithShape="0">
                <a:blip r:embed="rId3"/>
                <a:stretch>
                  <a:fillRect l="-1228" t="-2093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79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Up Ribbon 1"/>
          <p:cNvSpPr/>
          <p:nvPr/>
        </p:nvSpPr>
        <p:spPr>
          <a:xfrm>
            <a:off x="3769057" y="573207"/>
            <a:ext cx="4653886" cy="764275"/>
          </a:xfrm>
          <a:prstGeom prst="ribbon2">
            <a:avLst>
              <a:gd name="adj1" fmla="val 16667"/>
              <a:gd name="adj2" fmla="val 576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68" y="1194979"/>
            <a:ext cx="4804064" cy="2530059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873457" y="3575713"/>
            <a:ext cx="10331355" cy="2538484"/>
          </a:xfrm>
          <a:prstGeom prst="horizontalScroll">
            <a:avLst/>
          </a:prstGeom>
          <a:solidFill>
            <a:srgbClr val="C7DD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অপনয়ন পদ্ধতিতে সমাধান করঃ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4x – 3y = -1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   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3x – 2y = 0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7" name="Up Ribbon 46"/>
          <p:cNvSpPr/>
          <p:nvPr/>
        </p:nvSpPr>
        <p:spPr>
          <a:xfrm>
            <a:off x="4115680" y="650887"/>
            <a:ext cx="3960639" cy="1027788"/>
          </a:xfrm>
          <a:prstGeom prst="ribbon2">
            <a:avLst>
              <a:gd name="adj1" fmla="val 16667"/>
              <a:gd name="adj2" fmla="val 665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91820" y="1905506"/>
            <a:ext cx="10276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X + y = 5, x – y = 3 </a:t>
            </a:r>
            <a:r>
              <a:rPr lang="bn-BD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 (x, y)</a:t>
            </a:r>
            <a:r>
              <a:rPr lang="bn-BD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 এর মান নিচের কোনটি? </a:t>
            </a:r>
            <a:endParaRPr lang="en-US" sz="3200" b="1" dirty="0" smtClean="0">
              <a:solidFill>
                <a:srgbClr val="0070C0"/>
              </a:solidFill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(4, 1)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(1, 4)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(2, 3)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(3, 2)</a:t>
            </a:r>
            <a:endParaRPr lang="bn-IN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cs typeface="NikoshBAN" panose="02000000000000000000" pitchFamily="2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X </a:t>
            </a:r>
            <a:r>
              <a:rPr lang="en-US" sz="3200" b="1" dirty="0">
                <a:solidFill>
                  <a:srgbClr val="0070C0"/>
                </a:solidFill>
                <a:cs typeface="NikoshBAN" panose="02000000000000000000" pitchFamily="2" charset="0"/>
              </a:rPr>
              <a:t>+ </a:t>
            </a: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5y </a:t>
            </a:r>
            <a:r>
              <a:rPr lang="en-US" sz="3200" b="1" dirty="0">
                <a:solidFill>
                  <a:srgbClr val="0070C0"/>
                </a:solidFill>
                <a:cs typeface="NikoshBAN" panose="02000000000000000000" pitchFamily="2" charset="0"/>
              </a:rPr>
              <a:t>= </a:t>
            </a: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9 </a:t>
            </a:r>
            <a:r>
              <a:rPr lang="bn-BD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সমীকরণটিতে কয়টি চলক আছে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0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মান দ্বারা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 + </a:t>
            </a: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 = </a:t>
            </a:r>
            <a:r>
              <a:rPr lang="en-US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9 </a:t>
            </a:r>
            <a:r>
              <a:rPr lang="bn-BD" sz="32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সমীকরণটি সিদ্ধ হবে? </a:t>
            </a:r>
            <a:endParaRPr lang="bn-IN" sz="3200" b="1" dirty="0" smtClean="0">
              <a:solidFill>
                <a:srgbClr val="0070C0"/>
              </a:solidFill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(1, 1)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(0,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1)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(3, 3)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(ঘ)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(0, 0)</a:t>
            </a:r>
            <a:endPara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486278" y="2473086"/>
            <a:ext cx="410760" cy="4338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65773" y="4399696"/>
            <a:ext cx="410760" cy="4338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86158" y="3429000"/>
            <a:ext cx="410760" cy="4338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4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40" y="1555844"/>
            <a:ext cx="4871919" cy="202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>
              <a:xfrm>
                <a:off x="1091821" y="3429000"/>
                <a:ext cx="10085695" cy="2819400"/>
              </a:xfrm>
              <a:prstGeom prst="horizontalScroll">
                <a:avLst/>
              </a:prstGeom>
              <a:solidFill>
                <a:srgbClr val="8FFFC2"/>
              </a:solidFill>
              <a:ln w="57150">
                <a:solidFill>
                  <a:srgbClr val="E00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𝟑𝟏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𝟒𝟏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দুইটি সরল সমীকরণ।</a:t>
                </a:r>
                <a:r>
                  <a:rPr lang="bn-IN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endParaRPr lang="bn-BD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(ক) </a:t>
                </a:r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(4, -1) 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বিন্দুটি কোন সমীকরণকে সিদ্ধ করে?</a:t>
                </a:r>
              </a:p>
              <a:p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(খ) প্রতিস্থাপন পদ্ধতিতে সমাধান করে (</a:t>
                </a:r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x, y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)</a:t>
                </a:r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নির্ণয় কর।</a:t>
                </a:r>
              </a:p>
              <a:p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(গ) </a:t>
                </a:r>
                <a:r>
                  <a:rPr lang="bn-IN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অপনয়ন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পদ্ধতিতে সমাধান করে (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x, y</a:t>
                </a:r>
                <a:r>
                  <a:rPr lang="bn-BD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)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নির্ণয় কর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।</a:t>
                </a:r>
                <a:r>
                  <a:rPr lang="bn-IN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endParaRPr lang="bn-BD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1" y="3429000"/>
                <a:ext cx="10085695" cy="2819400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rgbClr val="E00EB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Up Ribbon 1"/>
          <p:cNvSpPr/>
          <p:nvPr/>
        </p:nvSpPr>
        <p:spPr>
          <a:xfrm>
            <a:off x="4014716" y="600500"/>
            <a:ext cx="4162567" cy="764275"/>
          </a:xfrm>
          <a:prstGeom prst="ribbon2">
            <a:avLst>
              <a:gd name="adj1" fmla="val 16667"/>
              <a:gd name="adj2" fmla="val 6967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77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2830"/>
            <a:ext cx="7069540" cy="6321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2" y="95534"/>
            <a:ext cx="6842078" cy="6362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15" y="2154873"/>
            <a:ext cx="111092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3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3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310" y="641445"/>
            <a:ext cx="107953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আবারও সবাইকে </a:t>
            </a:r>
            <a:endParaRPr lang="en-US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72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573206"/>
            <a:ext cx="11041039" cy="57320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18615" y="518615"/>
            <a:ext cx="11163869" cy="5882185"/>
          </a:xfrm>
          <a:custGeom>
            <a:avLst/>
            <a:gdLst/>
            <a:ahLst/>
            <a:cxnLst/>
            <a:rect l="l" t="t" r="r" b="b"/>
            <a:pathLst>
              <a:path w="11163869" h="5882185">
                <a:moveTo>
                  <a:pt x="2215615" y="3233550"/>
                </a:moveTo>
                <a:cubicBezTo>
                  <a:pt x="2215163" y="3660198"/>
                  <a:pt x="2214712" y="4086846"/>
                  <a:pt x="2214260" y="4513495"/>
                </a:cubicBezTo>
                <a:cubicBezTo>
                  <a:pt x="2176178" y="4412464"/>
                  <a:pt x="2138096" y="4311433"/>
                  <a:pt x="2100014" y="4210402"/>
                </a:cubicBezTo>
                <a:cubicBezTo>
                  <a:pt x="2055610" y="4192491"/>
                  <a:pt x="2011205" y="4174578"/>
                  <a:pt x="1966801" y="4156666"/>
                </a:cubicBezTo>
                <a:cubicBezTo>
                  <a:pt x="1968298" y="4156666"/>
                  <a:pt x="1969796" y="4156666"/>
                  <a:pt x="1971293" y="4156666"/>
                </a:cubicBezTo>
                <a:cubicBezTo>
                  <a:pt x="1946381" y="4039884"/>
                  <a:pt x="1926056" y="3981494"/>
                  <a:pt x="1910319" y="3981494"/>
                </a:cubicBezTo>
                <a:cubicBezTo>
                  <a:pt x="1902783" y="4009870"/>
                  <a:pt x="1895247" y="4038246"/>
                  <a:pt x="1887711" y="4066622"/>
                </a:cubicBezTo>
                <a:cubicBezTo>
                  <a:pt x="1807151" y="3970172"/>
                  <a:pt x="1726590" y="3873722"/>
                  <a:pt x="1646030" y="3777271"/>
                </a:cubicBezTo>
                <a:cubicBezTo>
                  <a:pt x="1835892" y="3596031"/>
                  <a:pt x="2025753" y="3414791"/>
                  <a:pt x="2215615" y="3233550"/>
                </a:cubicBezTo>
                <a:close/>
                <a:moveTo>
                  <a:pt x="9321216" y="1517981"/>
                </a:moveTo>
                <a:cubicBezTo>
                  <a:pt x="9637459" y="1517981"/>
                  <a:pt x="9953703" y="1517981"/>
                  <a:pt x="10269946" y="1517981"/>
                </a:cubicBezTo>
                <a:cubicBezTo>
                  <a:pt x="10269946" y="2275716"/>
                  <a:pt x="10269946" y="3033450"/>
                  <a:pt x="10269946" y="3791185"/>
                </a:cubicBezTo>
                <a:cubicBezTo>
                  <a:pt x="10268421" y="3780531"/>
                  <a:pt x="10266896" y="3769878"/>
                  <a:pt x="10265372" y="3759224"/>
                </a:cubicBezTo>
                <a:cubicBezTo>
                  <a:pt x="10255430" y="3703805"/>
                  <a:pt x="10237070" y="3645819"/>
                  <a:pt x="10210292" y="3585267"/>
                </a:cubicBezTo>
                <a:cubicBezTo>
                  <a:pt x="10156735" y="3464163"/>
                  <a:pt x="10089901" y="3350914"/>
                  <a:pt x="10009792" y="3245519"/>
                </a:cubicBezTo>
                <a:cubicBezTo>
                  <a:pt x="10018921" y="3159242"/>
                  <a:pt x="10023485" y="3073380"/>
                  <a:pt x="10023485" y="2987934"/>
                </a:cubicBezTo>
                <a:cubicBezTo>
                  <a:pt x="10023485" y="2785458"/>
                  <a:pt x="10002102" y="2601122"/>
                  <a:pt x="9959337" y="2434926"/>
                </a:cubicBezTo>
                <a:cubicBezTo>
                  <a:pt x="9916572" y="2268730"/>
                  <a:pt x="9857833" y="2120301"/>
                  <a:pt x="9783121" y="1989638"/>
                </a:cubicBezTo>
                <a:cubicBezTo>
                  <a:pt x="9708407" y="1858976"/>
                  <a:pt x="9619966" y="1742215"/>
                  <a:pt x="9517798" y="1639355"/>
                </a:cubicBezTo>
                <a:cubicBezTo>
                  <a:pt x="9453941" y="1575068"/>
                  <a:pt x="9391525" y="1535157"/>
                  <a:pt x="9330548" y="1519621"/>
                </a:cubicBezTo>
                <a:cubicBezTo>
                  <a:pt x="9327438" y="1519074"/>
                  <a:pt x="9324327" y="1518528"/>
                  <a:pt x="9321216" y="1517981"/>
                </a:cubicBezTo>
                <a:close/>
                <a:moveTo>
                  <a:pt x="1537775" y="1517981"/>
                </a:moveTo>
                <a:cubicBezTo>
                  <a:pt x="1753201" y="1517981"/>
                  <a:pt x="1968626" y="1517981"/>
                  <a:pt x="2184052" y="1517981"/>
                </a:cubicBezTo>
                <a:cubicBezTo>
                  <a:pt x="2190837" y="1532149"/>
                  <a:pt x="2197622" y="1546317"/>
                  <a:pt x="2204407" y="1560485"/>
                </a:cubicBezTo>
                <a:cubicBezTo>
                  <a:pt x="2231021" y="1617128"/>
                  <a:pt x="2250433" y="1661953"/>
                  <a:pt x="2262646" y="1694962"/>
                </a:cubicBezTo>
                <a:cubicBezTo>
                  <a:pt x="2278930" y="1738973"/>
                  <a:pt x="2287071" y="1805239"/>
                  <a:pt x="2287071" y="1893761"/>
                </a:cubicBezTo>
                <a:cubicBezTo>
                  <a:pt x="2287071" y="1917283"/>
                  <a:pt x="2287071" y="1940806"/>
                  <a:pt x="2287071" y="1964328"/>
                </a:cubicBezTo>
                <a:cubicBezTo>
                  <a:pt x="2287071" y="2026418"/>
                  <a:pt x="2278383" y="2081484"/>
                  <a:pt x="2261005" y="2129527"/>
                </a:cubicBezTo>
                <a:cubicBezTo>
                  <a:pt x="2243629" y="2177570"/>
                  <a:pt x="2221629" y="2218318"/>
                  <a:pt x="2195005" y="2251774"/>
                </a:cubicBezTo>
                <a:cubicBezTo>
                  <a:pt x="2168381" y="2285229"/>
                  <a:pt x="2139118" y="2310933"/>
                  <a:pt x="2107217" y="2328887"/>
                </a:cubicBezTo>
                <a:cubicBezTo>
                  <a:pt x="2075316" y="2346841"/>
                  <a:pt x="2044794" y="2355817"/>
                  <a:pt x="2015650" y="2355817"/>
                </a:cubicBezTo>
                <a:cubicBezTo>
                  <a:pt x="1970009" y="2355817"/>
                  <a:pt x="1920756" y="2330238"/>
                  <a:pt x="1867888" y="2279078"/>
                </a:cubicBezTo>
                <a:cubicBezTo>
                  <a:pt x="1815021" y="2227918"/>
                  <a:pt x="1764043" y="2160406"/>
                  <a:pt x="1714955" y="2076539"/>
                </a:cubicBezTo>
                <a:cubicBezTo>
                  <a:pt x="1665867" y="1992672"/>
                  <a:pt x="1626479" y="1905647"/>
                  <a:pt x="1596788" y="1815463"/>
                </a:cubicBezTo>
                <a:cubicBezTo>
                  <a:pt x="1567097" y="1725279"/>
                  <a:pt x="1552252" y="1641412"/>
                  <a:pt x="1552252" y="1563863"/>
                </a:cubicBezTo>
                <a:cubicBezTo>
                  <a:pt x="1552252" y="1541670"/>
                  <a:pt x="1552573" y="1528475"/>
                  <a:pt x="1553215" y="1524278"/>
                </a:cubicBezTo>
                <a:cubicBezTo>
                  <a:pt x="1553857" y="1520080"/>
                  <a:pt x="1548710" y="1517981"/>
                  <a:pt x="1537775" y="1517981"/>
                </a:cubicBezTo>
                <a:close/>
                <a:moveTo>
                  <a:pt x="5360027" y="225320"/>
                </a:moveTo>
                <a:cubicBezTo>
                  <a:pt x="5360027" y="793020"/>
                  <a:pt x="5360027" y="1360721"/>
                  <a:pt x="5360027" y="1928421"/>
                </a:cubicBezTo>
                <a:cubicBezTo>
                  <a:pt x="5354177" y="1900346"/>
                  <a:pt x="5348327" y="1872272"/>
                  <a:pt x="5342477" y="1844198"/>
                </a:cubicBezTo>
                <a:cubicBezTo>
                  <a:pt x="5333977" y="1813103"/>
                  <a:pt x="5323294" y="1781229"/>
                  <a:pt x="5310428" y="1748573"/>
                </a:cubicBezTo>
                <a:cubicBezTo>
                  <a:pt x="5258963" y="1617952"/>
                  <a:pt x="5202102" y="1502376"/>
                  <a:pt x="5139845" y="1401844"/>
                </a:cubicBezTo>
                <a:cubicBezTo>
                  <a:pt x="5077588" y="1301312"/>
                  <a:pt x="5007879" y="1217382"/>
                  <a:pt x="4930717" y="1150056"/>
                </a:cubicBezTo>
                <a:cubicBezTo>
                  <a:pt x="4853556" y="1082730"/>
                  <a:pt x="4782099" y="1072382"/>
                  <a:pt x="4716347" y="1119012"/>
                </a:cubicBezTo>
                <a:cubicBezTo>
                  <a:pt x="4716347" y="1092414"/>
                  <a:pt x="4716347" y="1065816"/>
                  <a:pt x="4716347" y="1039218"/>
                </a:cubicBezTo>
                <a:cubicBezTo>
                  <a:pt x="4690650" y="1039218"/>
                  <a:pt x="4664954" y="1039218"/>
                  <a:pt x="4639257" y="1039218"/>
                </a:cubicBezTo>
                <a:cubicBezTo>
                  <a:pt x="4614629" y="1039218"/>
                  <a:pt x="4577689" y="1044766"/>
                  <a:pt x="4528435" y="1055862"/>
                </a:cubicBezTo>
                <a:cubicBezTo>
                  <a:pt x="4479181" y="1066959"/>
                  <a:pt x="4423806" y="1090398"/>
                  <a:pt x="4362309" y="1126181"/>
                </a:cubicBezTo>
                <a:cubicBezTo>
                  <a:pt x="4300813" y="1161963"/>
                  <a:pt x="4236500" y="1217528"/>
                  <a:pt x="4169370" y="1292875"/>
                </a:cubicBezTo>
                <a:cubicBezTo>
                  <a:pt x="4102240" y="1368222"/>
                  <a:pt x="4037486" y="1500236"/>
                  <a:pt x="3975110" y="1688915"/>
                </a:cubicBezTo>
                <a:cubicBezTo>
                  <a:pt x="3939311" y="1727731"/>
                  <a:pt x="3912438" y="1795556"/>
                  <a:pt x="3894490" y="1892389"/>
                </a:cubicBezTo>
                <a:cubicBezTo>
                  <a:pt x="3876543" y="1989222"/>
                  <a:pt x="3867569" y="2080778"/>
                  <a:pt x="3867569" y="2167055"/>
                </a:cubicBezTo>
                <a:cubicBezTo>
                  <a:pt x="3867569" y="2225903"/>
                  <a:pt x="3871729" y="2291754"/>
                  <a:pt x="3880049" y="2364607"/>
                </a:cubicBezTo>
                <a:cubicBezTo>
                  <a:pt x="3888368" y="2437461"/>
                  <a:pt x="3904700" y="2505868"/>
                  <a:pt x="3929041" y="2569827"/>
                </a:cubicBezTo>
                <a:cubicBezTo>
                  <a:pt x="3953383" y="2633787"/>
                  <a:pt x="3986544" y="2687232"/>
                  <a:pt x="4028524" y="2730163"/>
                </a:cubicBezTo>
                <a:cubicBezTo>
                  <a:pt x="4070504" y="2773094"/>
                  <a:pt x="4125844" y="2794559"/>
                  <a:pt x="4194543" y="2794559"/>
                </a:cubicBezTo>
                <a:cubicBezTo>
                  <a:pt x="4233101" y="2794559"/>
                  <a:pt x="4274070" y="2774840"/>
                  <a:pt x="4317453" y="2735400"/>
                </a:cubicBezTo>
                <a:cubicBezTo>
                  <a:pt x="4360836" y="2695960"/>
                  <a:pt x="4406750" y="2656250"/>
                  <a:pt x="4455196" y="2616270"/>
                </a:cubicBezTo>
                <a:cubicBezTo>
                  <a:pt x="4505972" y="2578118"/>
                  <a:pt x="4544303" y="2548736"/>
                  <a:pt x="4570189" y="2528122"/>
                </a:cubicBezTo>
                <a:cubicBezTo>
                  <a:pt x="4596076" y="2507509"/>
                  <a:pt x="4609305" y="2497202"/>
                  <a:pt x="4609876" y="2497202"/>
                </a:cubicBezTo>
                <a:cubicBezTo>
                  <a:pt x="4641967" y="2497202"/>
                  <a:pt x="4658013" y="2512330"/>
                  <a:pt x="4658013" y="2542585"/>
                </a:cubicBezTo>
                <a:cubicBezTo>
                  <a:pt x="4658013" y="2570180"/>
                  <a:pt x="4644665" y="2624873"/>
                  <a:pt x="4617970" y="2706661"/>
                </a:cubicBezTo>
                <a:cubicBezTo>
                  <a:pt x="4591275" y="2788450"/>
                  <a:pt x="4558648" y="2881875"/>
                  <a:pt x="4520091" y="2986937"/>
                </a:cubicBezTo>
                <a:cubicBezTo>
                  <a:pt x="4443691" y="3094243"/>
                  <a:pt x="4385653" y="3176427"/>
                  <a:pt x="4345978" y="3233488"/>
                </a:cubicBezTo>
                <a:cubicBezTo>
                  <a:pt x="4306304" y="3290549"/>
                  <a:pt x="4273345" y="3336368"/>
                  <a:pt x="4247102" y="3370946"/>
                </a:cubicBezTo>
                <a:cubicBezTo>
                  <a:pt x="4230747" y="3396006"/>
                  <a:pt x="4214392" y="3421066"/>
                  <a:pt x="4198037" y="3446126"/>
                </a:cubicBezTo>
                <a:cubicBezTo>
                  <a:pt x="4307124" y="3667056"/>
                  <a:pt x="4416210" y="3887985"/>
                  <a:pt x="4525297" y="4108915"/>
                </a:cubicBezTo>
                <a:cubicBezTo>
                  <a:pt x="4699778" y="3801625"/>
                  <a:pt x="4822427" y="3523946"/>
                  <a:pt x="4893242" y="3275879"/>
                </a:cubicBezTo>
                <a:cubicBezTo>
                  <a:pt x="4964056" y="3027811"/>
                  <a:pt x="4999464" y="2840773"/>
                  <a:pt x="4999464" y="2714765"/>
                </a:cubicBezTo>
                <a:cubicBezTo>
                  <a:pt x="4999464" y="2490345"/>
                  <a:pt x="4957875" y="2312699"/>
                  <a:pt x="4874700" y="2181829"/>
                </a:cubicBezTo>
                <a:cubicBezTo>
                  <a:pt x="4791524" y="2050959"/>
                  <a:pt x="4654138" y="1985524"/>
                  <a:pt x="4462541" y="1985524"/>
                </a:cubicBezTo>
                <a:cubicBezTo>
                  <a:pt x="4399547" y="1985524"/>
                  <a:pt x="4359706" y="1998573"/>
                  <a:pt x="4343019" y="2024673"/>
                </a:cubicBezTo>
                <a:cubicBezTo>
                  <a:pt x="4378105" y="1947123"/>
                  <a:pt x="4428013" y="1876098"/>
                  <a:pt x="4492742" y="1811598"/>
                </a:cubicBezTo>
                <a:cubicBezTo>
                  <a:pt x="4557471" y="1747098"/>
                  <a:pt x="4626944" y="1714848"/>
                  <a:pt x="4701158" y="1714848"/>
                </a:cubicBezTo>
                <a:cubicBezTo>
                  <a:pt x="4745515" y="1714848"/>
                  <a:pt x="4794044" y="1732989"/>
                  <a:pt x="4846745" y="1769270"/>
                </a:cubicBezTo>
                <a:cubicBezTo>
                  <a:pt x="4899446" y="1805551"/>
                  <a:pt x="4949663" y="1853053"/>
                  <a:pt x="4997396" y="1911777"/>
                </a:cubicBezTo>
                <a:cubicBezTo>
                  <a:pt x="5045128" y="1970500"/>
                  <a:pt x="5087144" y="2032715"/>
                  <a:pt x="5123443" y="2098420"/>
                </a:cubicBezTo>
                <a:cubicBezTo>
                  <a:pt x="5159742" y="2164125"/>
                  <a:pt x="5184952" y="2226485"/>
                  <a:pt x="5199071" y="2285499"/>
                </a:cubicBezTo>
                <a:cubicBezTo>
                  <a:pt x="5258595" y="2415413"/>
                  <a:pt x="5300302" y="2537910"/>
                  <a:pt x="5324191" y="2652988"/>
                </a:cubicBezTo>
                <a:cubicBezTo>
                  <a:pt x="5348082" y="2768065"/>
                  <a:pt x="5360027" y="2848628"/>
                  <a:pt x="5360027" y="2894676"/>
                </a:cubicBezTo>
                <a:cubicBezTo>
                  <a:pt x="5360027" y="3652552"/>
                  <a:pt x="5360027" y="4410427"/>
                  <a:pt x="5360027" y="5168304"/>
                </a:cubicBezTo>
                <a:cubicBezTo>
                  <a:pt x="5471087" y="5308026"/>
                  <a:pt x="5582146" y="5447749"/>
                  <a:pt x="5693206" y="5587471"/>
                </a:cubicBezTo>
                <a:cubicBezTo>
                  <a:pt x="5693206" y="4230974"/>
                  <a:pt x="5693206" y="2874478"/>
                  <a:pt x="5693206" y="1517981"/>
                </a:cubicBezTo>
                <a:cubicBezTo>
                  <a:pt x="5792174" y="1517981"/>
                  <a:pt x="5891142" y="1517981"/>
                  <a:pt x="5990111" y="1517981"/>
                </a:cubicBezTo>
                <a:cubicBezTo>
                  <a:pt x="6005164" y="1517981"/>
                  <a:pt x="6020218" y="1517981"/>
                  <a:pt x="6035272" y="1517981"/>
                </a:cubicBezTo>
                <a:cubicBezTo>
                  <a:pt x="6042700" y="1578033"/>
                  <a:pt x="6050130" y="1638084"/>
                  <a:pt x="6057559" y="1698135"/>
                </a:cubicBezTo>
                <a:cubicBezTo>
                  <a:pt x="6120513" y="2186336"/>
                  <a:pt x="6191083" y="2591459"/>
                  <a:pt x="6269270" y="2913502"/>
                </a:cubicBezTo>
                <a:cubicBezTo>
                  <a:pt x="6358625" y="3281551"/>
                  <a:pt x="6452784" y="3590628"/>
                  <a:pt x="6551744" y="3840732"/>
                </a:cubicBezTo>
                <a:cubicBezTo>
                  <a:pt x="6650703" y="4090836"/>
                  <a:pt x="6750889" y="4289428"/>
                  <a:pt x="6852296" y="4436506"/>
                </a:cubicBezTo>
                <a:cubicBezTo>
                  <a:pt x="6953705" y="4583585"/>
                  <a:pt x="7050549" y="4695192"/>
                  <a:pt x="7142829" y="4771329"/>
                </a:cubicBezTo>
                <a:cubicBezTo>
                  <a:pt x="7235109" y="4847465"/>
                  <a:pt x="7318594" y="4896132"/>
                  <a:pt x="7393284" y="4917327"/>
                </a:cubicBezTo>
                <a:cubicBezTo>
                  <a:pt x="7467973" y="4938522"/>
                  <a:pt x="7530301" y="4949120"/>
                  <a:pt x="7580269" y="4949120"/>
                </a:cubicBezTo>
                <a:cubicBezTo>
                  <a:pt x="7723277" y="4949120"/>
                  <a:pt x="7846733" y="4901721"/>
                  <a:pt x="7950637" y="4806925"/>
                </a:cubicBezTo>
                <a:cubicBezTo>
                  <a:pt x="8054542" y="4712128"/>
                  <a:pt x="8141259" y="4588884"/>
                  <a:pt x="8210791" y="4437192"/>
                </a:cubicBezTo>
                <a:cubicBezTo>
                  <a:pt x="8280323" y="4285500"/>
                  <a:pt x="8331442" y="4117123"/>
                  <a:pt x="8364151" y="3932059"/>
                </a:cubicBezTo>
                <a:cubicBezTo>
                  <a:pt x="8396861" y="3746996"/>
                  <a:pt x="8413215" y="3559957"/>
                  <a:pt x="8413215" y="3370946"/>
                </a:cubicBezTo>
                <a:cubicBezTo>
                  <a:pt x="8413215" y="3009878"/>
                  <a:pt x="8375003" y="2714911"/>
                  <a:pt x="8298578" y="2486044"/>
                </a:cubicBezTo>
                <a:cubicBezTo>
                  <a:pt x="8222153" y="2257176"/>
                  <a:pt x="8132012" y="2076767"/>
                  <a:pt x="8028157" y="1944816"/>
                </a:cubicBezTo>
                <a:cubicBezTo>
                  <a:pt x="7924299" y="1812865"/>
                  <a:pt x="7818659" y="1722038"/>
                  <a:pt x="7711238" y="1672332"/>
                </a:cubicBezTo>
                <a:cubicBezTo>
                  <a:pt x="7603814" y="1622628"/>
                  <a:pt x="7520317" y="1597775"/>
                  <a:pt x="7460746" y="1597775"/>
                </a:cubicBezTo>
                <a:cubicBezTo>
                  <a:pt x="7362239" y="1597775"/>
                  <a:pt x="7275033" y="1628882"/>
                  <a:pt x="7199132" y="1691097"/>
                </a:cubicBezTo>
                <a:cubicBezTo>
                  <a:pt x="7123229" y="1753311"/>
                  <a:pt x="7059321" y="1831318"/>
                  <a:pt x="7007404" y="1925117"/>
                </a:cubicBezTo>
                <a:cubicBezTo>
                  <a:pt x="6955488" y="2018917"/>
                  <a:pt x="6916657" y="2119386"/>
                  <a:pt x="6890913" y="2226526"/>
                </a:cubicBezTo>
                <a:cubicBezTo>
                  <a:pt x="6865169" y="2333666"/>
                  <a:pt x="6852296" y="2437606"/>
                  <a:pt x="6852296" y="2538346"/>
                </a:cubicBezTo>
                <a:cubicBezTo>
                  <a:pt x="6852296" y="2768252"/>
                  <a:pt x="6895988" y="2965534"/>
                  <a:pt x="6983372" y="3130192"/>
                </a:cubicBezTo>
                <a:cubicBezTo>
                  <a:pt x="7070755" y="3294851"/>
                  <a:pt x="7189683" y="3377180"/>
                  <a:pt x="7340154" y="3377180"/>
                </a:cubicBezTo>
                <a:cubicBezTo>
                  <a:pt x="7384417" y="3377180"/>
                  <a:pt x="7432828" y="3364233"/>
                  <a:pt x="7485385" y="3338342"/>
                </a:cubicBezTo>
                <a:cubicBezTo>
                  <a:pt x="7537944" y="3312451"/>
                  <a:pt x="7586402" y="3271120"/>
                  <a:pt x="7630759" y="3214350"/>
                </a:cubicBezTo>
                <a:cubicBezTo>
                  <a:pt x="7675117" y="3157580"/>
                  <a:pt x="7712401" y="3083584"/>
                  <a:pt x="7742615" y="2992361"/>
                </a:cubicBezTo>
                <a:cubicBezTo>
                  <a:pt x="7772829" y="2901138"/>
                  <a:pt x="7787935" y="2791525"/>
                  <a:pt x="7787935" y="2663523"/>
                </a:cubicBezTo>
                <a:cubicBezTo>
                  <a:pt x="7787935" y="2584477"/>
                  <a:pt x="7779564" y="2507488"/>
                  <a:pt x="7762824" y="2432557"/>
                </a:cubicBezTo>
                <a:cubicBezTo>
                  <a:pt x="7758219" y="2415052"/>
                  <a:pt x="7753614" y="2397547"/>
                  <a:pt x="7749009" y="2380042"/>
                </a:cubicBezTo>
                <a:cubicBezTo>
                  <a:pt x="7760588" y="2381444"/>
                  <a:pt x="7772167" y="2382846"/>
                  <a:pt x="7783746" y="2384248"/>
                </a:cubicBezTo>
                <a:cubicBezTo>
                  <a:pt x="7820151" y="2393232"/>
                  <a:pt x="7854470" y="2415694"/>
                  <a:pt x="7886705" y="2451633"/>
                </a:cubicBezTo>
                <a:cubicBezTo>
                  <a:pt x="7929683" y="2499551"/>
                  <a:pt x="7967373" y="2562492"/>
                  <a:pt x="7999773" y="2640457"/>
                </a:cubicBezTo>
                <a:cubicBezTo>
                  <a:pt x="8032173" y="2718423"/>
                  <a:pt x="8058215" y="2804139"/>
                  <a:pt x="8077897" y="2897606"/>
                </a:cubicBezTo>
                <a:cubicBezTo>
                  <a:pt x="8097581" y="2991072"/>
                  <a:pt x="8107421" y="3075957"/>
                  <a:pt x="8107421" y="3152260"/>
                </a:cubicBezTo>
                <a:cubicBezTo>
                  <a:pt x="8107421" y="3248429"/>
                  <a:pt x="8096248" y="3356296"/>
                  <a:pt x="8073904" y="3475862"/>
                </a:cubicBezTo>
                <a:cubicBezTo>
                  <a:pt x="8051559" y="3595428"/>
                  <a:pt x="8017577" y="3707140"/>
                  <a:pt x="7971961" y="3810997"/>
                </a:cubicBezTo>
                <a:cubicBezTo>
                  <a:pt x="7926343" y="3914853"/>
                  <a:pt x="7867901" y="4001505"/>
                  <a:pt x="7796635" y="4070950"/>
                </a:cubicBezTo>
                <a:cubicBezTo>
                  <a:pt x="7725369" y="4140396"/>
                  <a:pt x="7638319" y="4175118"/>
                  <a:pt x="7535483" y="4175118"/>
                </a:cubicBezTo>
                <a:cubicBezTo>
                  <a:pt x="7424424" y="4175118"/>
                  <a:pt x="7313531" y="4138380"/>
                  <a:pt x="7202805" y="4064903"/>
                </a:cubicBezTo>
                <a:cubicBezTo>
                  <a:pt x="7092077" y="3991426"/>
                  <a:pt x="6983716" y="3860806"/>
                  <a:pt x="6877720" y="3673040"/>
                </a:cubicBezTo>
                <a:cubicBezTo>
                  <a:pt x="6771724" y="3485276"/>
                  <a:pt x="6668782" y="3230849"/>
                  <a:pt x="6568895" y="2909762"/>
                </a:cubicBezTo>
                <a:cubicBezTo>
                  <a:pt x="6469008" y="2588674"/>
                  <a:pt x="6375848" y="2171917"/>
                  <a:pt x="6289416" y="1659491"/>
                </a:cubicBezTo>
                <a:cubicBezTo>
                  <a:pt x="6220040" y="1612321"/>
                  <a:pt x="6150664" y="1565151"/>
                  <a:pt x="6081289" y="1517981"/>
                </a:cubicBezTo>
                <a:lnTo>
                  <a:pt x="8628370" y="1517981"/>
                </a:lnTo>
                <a:lnTo>
                  <a:pt x="8651690" y="1517981"/>
                </a:lnTo>
                <a:cubicBezTo>
                  <a:pt x="8674391" y="1627074"/>
                  <a:pt x="8697093" y="1736168"/>
                  <a:pt x="8719794" y="1845261"/>
                </a:cubicBezTo>
                <a:cubicBezTo>
                  <a:pt x="8767005" y="1875267"/>
                  <a:pt x="8810862" y="1897065"/>
                  <a:pt x="8851369" y="1910655"/>
                </a:cubicBezTo>
                <a:cubicBezTo>
                  <a:pt x="8891875" y="1924245"/>
                  <a:pt x="8934520" y="1938894"/>
                  <a:pt x="8979306" y="1954604"/>
                </a:cubicBezTo>
                <a:cubicBezTo>
                  <a:pt x="9053852" y="1980620"/>
                  <a:pt x="9133095" y="2012600"/>
                  <a:pt x="9217030" y="2050543"/>
                </a:cubicBezTo>
                <a:cubicBezTo>
                  <a:pt x="9300967" y="2088487"/>
                  <a:pt x="9378046" y="2139356"/>
                  <a:pt x="9448266" y="2203149"/>
                </a:cubicBezTo>
                <a:cubicBezTo>
                  <a:pt x="9518487" y="2266943"/>
                  <a:pt x="9575621" y="2346633"/>
                  <a:pt x="9619669" y="2442219"/>
                </a:cubicBezTo>
                <a:cubicBezTo>
                  <a:pt x="9663718" y="2537806"/>
                  <a:pt x="9685742" y="2656582"/>
                  <a:pt x="9685742" y="2798549"/>
                </a:cubicBezTo>
                <a:cubicBezTo>
                  <a:pt x="9685742" y="2841355"/>
                  <a:pt x="9683530" y="2878218"/>
                  <a:pt x="9679109" y="2909138"/>
                </a:cubicBezTo>
                <a:cubicBezTo>
                  <a:pt x="9678004" y="2916868"/>
                  <a:pt x="9677307" y="2923424"/>
                  <a:pt x="9677019" y="2928806"/>
                </a:cubicBezTo>
                <a:cubicBezTo>
                  <a:pt x="9677135" y="2932847"/>
                  <a:pt x="9677250" y="2936888"/>
                  <a:pt x="9677366" y="2940930"/>
                </a:cubicBezTo>
                <a:cubicBezTo>
                  <a:pt x="9674345" y="2939207"/>
                  <a:pt x="9671324" y="2937484"/>
                  <a:pt x="9668303" y="2935761"/>
                </a:cubicBezTo>
                <a:cubicBezTo>
                  <a:pt x="9649900" y="2926729"/>
                  <a:pt x="9627746" y="2919955"/>
                  <a:pt x="9601841" y="2915434"/>
                </a:cubicBezTo>
                <a:cubicBezTo>
                  <a:pt x="9567301" y="2909408"/>
                  <a:pt x="9534414" y="2906395"/>
                  <a:pt x="9503178" y="2906395"/>
                </a:cubicBezTo>
                <a:cubicBezTo>
                  <a:pt x="9415557" y="2906395"/>
                  <a:pt x="9340392" y="2933866"/>
                  <a:pt x="9277683" y="2988808"/>
                </a:cubicBezTo>
                <a:cubicBezTo>
                  <a:pt x="9214975" y="3043749"/>
                  <a:pt x="9163105" y="3110057"/>
                  <a:pt x="9122076" y="3187731"/>
                </a:cubicBezTo>
                <a:cubicBezTo>
                  <a:pt x="9081047" y="3265406"/>
                  <a:pt x="9051392" y="3350810"/>
                  <a:pt x="9033112" y="3443945"/>
                </a:cubicBezTo>
                <a:cubicBezTo>
                  <a:pt x="9014832" y="3537079"/>
                  <a:pt x="9005692" y="3622296"/>
                  <a:pt x="9005692" y="3699596"/>
                </a:cubicBezTo>
                <a:cubicBezTo>
                  <a:pt x="9005692" y="3895840"/>
                  <a:pt x="9048979" y="4064051"/>
                  <a:pt x="9135555" y="4204231"/>
                </a:cubicBezTo>
                <a:cubicBezTo>
                  <a:pt x="9222129" y="4344411"/>
                  <a:pt x="9325131" y="4414500"/>
                  <a:pt x="9444558" y="4414500"/>
                </a:cubicBezTo>
                <a:cubicBezTo>
                  <a:pt x="9493527" y="4414500"/>
                  <a:pt x="9543031" y="4396984"/>
                  <a:pt x="9593070" y="4361948"/>
                </a:cubicBezTo>
                <a:cubicBezTo>
                  <a:pt x="9643108" y="4326915"/>
                  <a:pt x="9689212" y="4279599"/>
                  <a:pt x="9731383" y="4220002"/>
                </a:cubicBezTo>
                <a:cubicBezTo>
                  <a:pt x="9773553" y="4160407"/>
                  <a:pt x="9811800" y="4089112"/>
                  <a:pt x="9846127" y="4006118"/>
                </a:cubicBezTo>
                <a:cubicBezTo>
                  <a:pt x="9880453" y="3923124"/>
                  <a:pt x="9901134" y="3850623"/>
                  <a:pt x="9908169" y="3788617"/>
                </a:cubicBezTo>
                <a:cubicBezTo>
                  <a:pt x="9944587" y="3828264"/>
                  <a:pt x="9993686" y="3912007"/>
                  <a:pt x="10055467" y="4039843"/>
                </a:cubicBezTo>
                <a:cubicBezTo>
                  <a:pt x="10117250" y="4167680"/>
                  <a:pt x="10171080" y="4309397"/>
                  <a:pt x="10216959" y="4464995"/>
                </a:cubicBezTo>
                <a:cubicBezTo>
                  <a:pt x="10262837" y="4620594"/>
                  <a:pt x="10298839" y="4773324"/>
                  <a:pt x="10324965" y="4923187"/>
                </a:cubicBezTo>
                <a:cubicBezTo>
                  <a:pt x="10351089" y="5073050"/>
                  <a:pt x="10364151" y="5195525"/>
                  <a:pt x="10364151" y="5290613"/>
                </a:cubicBezTo>
                <a:cubicBezTo>
                  <a:pt x="10442287" y="5394885"/>
                  <a:pt x="10520424" y="5499157"/>
                  <a:pt x="10598560" y="5603430"/>
                </a:cubicBezTo>
                <a:cubicBezTo>
                  <a:pt x="10598560" y="4241613"/>
                  <a:pt x="10598560" y="2879797"/>
                  <a:pt x="10598560" y="1517981"/>
                </a:cubicBezTo>
                <a:cubicBezTo>
                  <a:pt x="10758185" y="1517981"/>
                  <a:pt x="10917809" y="1517981"/>
                  <a:pt x="11077433" y="1517981"/>
                </a:cubicBezTo>
                <a:cubicBezTo>
                  <a:pt x="11013987" y="1339775"/>
                  <a:pt x="10950542" y="1161568"/>
                  <a:pt x="10887096" y="983362"/>
                </a:cubicBezTo>
                <a:lnTo>
                  <a:pt x="8488452" y="983362"/>
                </a:lnTo>
                <a:lnTo>
                  <a:pt x="8459641" y="983362"/>
                </a:lnTo>
                <a:lnTo>
                  <a:pt x="5873916" y="983362"/>
                </a:lnTo>
                <a:cubicBezTo>
                  <a:pt x="5856405" y="983362"/>
                  <a:pt x="5838893" y="983362"/>
                  <a:pt x="5821382" y="983362"/>
                </a:cubicBezTo>
                <a:cubicBezTo>
                  <a:pt x="5773822" y="983362"/>
                  <a:pt x="5726262" y="983362"/>
                  <a:pt x="5678701" y="983362"/>
                </a:cubicBezTo>
                <a:cubicBezTo>
                  <a:pt x="5678170" y="977866"/>
                  <a:pt x="5677638" y="972370"/>
                  <a:pt x="5677106" y="966873"/>
                </a:cubicBezTo>
                <a:cubicBezTo>
                  <a:pt x="5675311" y="955507"/>
                  <a:pt x="5672620" y="942052"/>
                  <a:pt x="5669030" y="926509"/>
                </a:cubicBezTo>
                <a:cubicBezTo>
                  <a:pt x="5654483" y="820200"/>
                  <a:pt x="5631520" y="694920"/>
                  <a:pt x="5600142" y="550667"/>
                </a:cubicBezTo>
                <a:cubicBezTo>
                  <a:pt x="5568763" y="406415"/>
                  <a:pt x="5488725" y="297966"/>
                  <a:pt x="5360027" y="225320"/>
                </a:cubicBezTo>
                <a:close/>
                <a:moveTo>
                  <a:pt x="3105993" y="217340"/>
                </a:moveTo>
                <a:cubicBezTo>
                  <a:pt x="3105993" y="530543"/>
                  <a:pt x="3105993" y="843745"/>
                  <a:pt x="3105993" y="1156948"/>
                </a:cubicBezTo>
                <a:cubicBezTo>
                  <a:pt x="3103243" y="1153029"/>
                  <a:pt x="3100494" y="1149110"/>
                  <a:pt x="3097745" y="1145190"/>
                </a:cubicBezTo>
                <a:cubicBezTo>
                  <a:pt x="3067396" y="1102948"/>
                  <a:pt x="3026691" y="1049005"/>
                  <a:pt x="2975630" y="983362"/>
                </a:cubicBezTo>
                <a:cubicBezTo>
                  <a:pt x="2879634" y="983362"/>
                  <a:pt x="2783638" y="983362"/>
                  <a:pt x="2687642" y="983362"/>
                </a:cubicBezTo>
                <a:cubicBezTo>
                  <a:pt x="2628720" y="983362"/>
                  <a:pt x="2569799" y="983362"/>
                  <a:pt x="2510878" y="983362"/>
                </a:cubicBezTo>
                <a:cubicBezTo>
                  <a:pt x="1699698" y="983362"/>
                  <a:pt x="888518" y="983362"/>
                  <a:pt x="77337" y="983362"/>
                </a:cubicBezTo>
                <a:cubicBezTo>
                  <a:pt x="133580" y="1161568"/>
                  <a:pt x="189823" y="1339775"/>
                  <a:pt x="246066" y="1517981"/>
                </a:cubicBezTo>
                <a:cubicBezTo>
                  <a:pt x="531393" y="1517981"/>
                  <a:pt x="816720" y="1517981"/>
                  <a:pt x="1102047" y="1517981"/>
                </a:cubicBezTo>
                <a:cubicBezTo>
                  <a:pt x="1053316" y="1534355"/>
                  <a:pt x="1010563" y="1598129"/>
                  <a:pt x="973789" y="1709300"/>
                </a:cubicBezTo>
                <a:cubicBezTo>
                  <a:pt x="937015" y="1820471"/>
                  <a:pt x="903414" y="1917948"/>
                  <a:pt x="872987" y="2001732"/>
                </a:cubicBezTo>
                <a:cubicBezTo>
                  <a:pt x="841276" y="2103053"/>
                  <a:pt x="813214" y="2184739"/>
                  <a:pt x="788801" y="2246787"/>
                </a:cubicBezTo>
                <a:cubicBezTo>
                  <a:pt x="764388" y="2308834"/>
                  <a:pt x="739345" y="2339859"/>
                  <a:pt x="713672" y="2339859"/>
                </a:cubicBezTo>
                <a:cubicBezTo>
                  <a:pt x="705970" y="2339859"/>
                  <a:pt x="687416" y="2308793"/>
                  <a:pt x="658011" y="2246662"/>
                </a:cubicBezTo>
                <a:cubicBezTo>
                  <a:pt x="628606" y="2184530"/>
                  <a:pt x="597644" y="2098233"/>
                  <a:pt x="565125" y="1987768"/>
                </a:cubicBezTo>
                <a:cubicBezTo>
                  <a:pt x="486061" y="2046574"/>
                  <a:pt x="406998" y="2105381"/>
                  <a:pt x="327935" y="2164187"/>
                </a:cubicBezTo>
                <a:cubicBezTo>
                  <a:pt x="427156" y="2523426"/>
                  <a:pt x="526437" y="2762205"/>
                  <a:pt x="625777" y="2880525"/>
                </a:cubicBezTo>
                <a:cubicBezTo>
                  <a:pt x="725118" y="2998844"/>
                  <a:pt x="803623" y="3058003"/>
                  <a:pt x="861292" y="3058003"/>
                </a:cubicBezTo>
                <a:cubicBezTo>
                  <a:pt x="923097" y="3058003"/>
                  <a:pt x="974122" y="3012122"/>
                  <a:pt x="1014367" y="2920359"/>
                </a:cubicBezTo>
                <a:cubicBezTo>
                  <a:pt x="1044551" y="2851537"/>
                  <a:pt x="1059310" y="2776544"/>
                  <a:pt x="1058646" y="2695378"/>
                </a:cubicBezTo>
                <a:cubicBezTo>
                  <a:pt x="1056876" y="2669997"/>
                  <a:pt x="1055105" y="2644617"/>
                  <a:pt x="1053335" y="2619237"/>
                </a:cubicBezTo>
                <a:cubicBezTo>
                  <a:pt x="1073096" y="2593288"/>
                  <a:pt x="1092857" y="2567338"/>
                  <a:pt x="1112617" y="2541389"/>
                </a:cubicBezTo>
                <a:cubicBezTo>
                  <a:pt x="1168024" y="2462070"/>
                  <a:pt x="1210320" y="2380285"/>
                  <a:pt x="1239505" y="2296035"/>
                </a:cubicBezTo>
                <a:cubicBezTo>
                  <a:pt x="1278419" y="2183700"/>
                  <a:pt x="1304603" y="2077827"/>
                  <a:pt x="1318057" y="1978417"/>
                </a:cubicBezTo>
                <a:cubicBezTo>
                  <a:pt x="1319531" y="2052060"/>
                  <a:pt x="1340414" y="2147107"/>
                  <a:pt x="1380706" y="2263556"/>
                </a:cubicBezTo>
                <a:cubicBezTo>
                  <a:pt x="1420999" y="2380005"/>
                  <a:pt x="1467698" y="2490158"/>
                  <a:pt x="1520803" y="2594015"/>
                </a:cubicBezTo>
                <a:cubicBezTo>
                  <a:pt x="1573908" y="2697872"/>
                  <a:pt x="1631375" y="2791671"/>
                  <a:pt x="1693205" y="2875413"/>
                </a:cubicBezTo>
                <a:cubicBezTo>
                  <a:pt x="1755034" y="2959155"/>
                  <a:pt x="1810076" y="3003769"/>
                  <a:pt x="1858332" y="3009255"/>
                </a:cubicBezTo>
                <a:cubicBezTo>
                  <a:pt x="1616697" y="3244023"/>
                  <a:pt x="1375061" y="3478792"/>
                  <a:pt x="1133426" y="3713560"/>
                </a:cubicBezTo>
                <a:cubicBezTo>
                  <a:pt x="1229913" y="3924266"/>
                  <a:pt x="1326401" y="4134972"/>
                  <a:pt x="1422889" y="4345678"/>
                </a:cubicBezTo>
                <a:cubicBezTo>
                  <a:pt x="1441965" y="4333958"/>
                  <a:pt x="1452624" y="4326634"/>
                  <a:pt x="1454866" y="4323704"/>
                </a:cubicBezTo>
                <a:cubicBezTo>
                  <a:pt x="1454692" y="4323250"/>
                  <a:pt x="1454517" y="4322797"/>
                  <a:pt x="1454343" y="4322343"/>
                </a:cubicBezTo>
                <a:cubicBezTo>
                  <a:pt x="1465309" y="4323945"/>
                  <a:pt x="1476275" y="4325546"/>
                  <a:pt x="1487241" y="4327148"/>
                </a:cubicBezTo>
                <a:cubicBezTo>
                  <a:pt x="1496767" y="4327803"/>
                  <a:pt x="1504614" y="4327475"/>
                  <a:pt x="1510783" y="4326166"/>
                </a:cubicBezTo>
                <a:cubicBezTo>
                  <a:pt x="1523121" y="4323548"/>
                  <a:pt x="1541127" y="4324400"/>
                  <a:pt x="1564804" y="4328722"/>
                </a:cubicBezTo>
                <a:cubicBezTo>
                  <a:pt x="1589668" y="4334873"/>
                  <a:pt x="1608258" y="4340899"/>
                  <a:pt x="1620571" y="4346801"/>
                </a:cubicBezTo>
                <a:cubicBezTo>
                  <a:pt x="1632885" y="4352702"/>
                  <a:pt x="1650273" y="4362634"/>
                  <a:pt x="1672737" y="4376598"/>
                </a:cubicBezTo>
                <a:cubicBezTo>
                  <a:pt x="1695201" y="4390562"/>
                  <a:pt x="1719115" y="4407373"/>
                  <a:pt x="1744479" y="4427031"/>
                </a:cubicBezTo>
                <a:cubicBezTo>
                  <a:pt x="1769843" y="4446688"/>
                  <a:pt x="1801709" y="4470855"/>
                  <a:pt x="1840076" y="4499531"/>
                </a:cubicBezTo>
                <a:cubicBezTo>
                  <a:pt x="1884575" y="4551314"/>
                  <a:pt x="1914242" y="4584270"/>
                  <a:pt x="1929075" y="4598401"/>
                </a:cubicBezTo>
                <a:cubicBezTo>
                  <a:pt x="1943908" y="4612531"/>
                  <a:pt x="1952728" y="4622090"/>
                  <a:pt x="1955533" y="4627077"/>
                </a:cubicBezTo>
                <a:cubicBezTo>
                  <a:pt x="1978852" y="4660241"/>
                  <a:pt x="2002172" y="4693405"/>
                  <a:pt x="2025492" y="4726570"/>
                </a:cubicBezTo>
                <a:cubicBezTo>
                  <a:pt x="2029818" y="4739162"/>
                  <a:pt x="2034145" y="4751755"/>
                  <a:pt x="2038471" y="4764347"/>
                </a:cubicBezTo>
                <a:cubicBezTo>
                  <a:pt x="2054398" y="4792192"/>
                  <a:pt x="2065665" y="4806114"/>
                  <a:pt x="2072274" y="4806114"/>
                </a:cubicBezTo>
                <a:cubicBezTo>
                  <a:pt x="2157206" y="4912141"/>
                  <a:pt x="2242138" y="5018168"/>
                  <a:pt x="2327070" y="5124194"/>
                </a:cubicBezTo>
                <a:cubicBezTo>
                  <a:pt x="2321653" y="5170981"/>
                  <a:pt x="2316236" y="5217768"/>
                  <a:pt x="2310819" y="5264555"/>
                </a:cubicBezTo>
                <a:cubicBezTo>
                  <a:pt x="2314955" y="5271786"/>
                  <a:pt x="2317308" y="5275901"/>
                  <a:pt x="2317879" y="5276898"/>
                </a:cubicBezTo>
                <a:cubicBezTo>
                  <a:pt x="2318449" y="5277896"/>
                  <a:pt x="2319043" y="5280223"/>
                  <a:pt x="2319661" y="5283880"/>
                </a:cubicBezTo>
                <a:cubicBezTo>
                  <a:pt x="2327316" y="5320951"/>
                  <a:pt x="2334970" y="5358022"/>
                  <a:pt x="2342625" y="5395093"/>
                </a:cubicBezTo>
                <a:cubicBezTo>
                  <a:pt x="2409232" y="5445920"/>
                  <a:pt x="2475839" y="5496747"/>
                  <a:pt x="2542447" y="5547574"/>
                </a:cubicBezTo>
                <a:cubicBezTo>
                  <a:pt x="2544039" y="4556384"/>
                  <a:pt x="2545632" y="3565194"/>
                  <a:pt x="2547224" y="2574004"/>
                </a:cubicBezTo>
                <a:cubicBezTo>
                  <a:pt x="2547224" y="2594950"/>
                  <a:pt x="2547224" y="2615896"/>
                  <a:pt x="2547224" y="2636842"/>
                </a:cubicBezTo>
                <a:cubicBezTo>
                  <a:pt x="2550267" y="2636842"/>
                  <a:pt x="2551789" y="2617766"/>
                  <a:pt x="2551789" y="2579614"/>
                </a:cubicBezTo>
                <a:cubicBezTo>
                  <a:pt x="2555164" y="2573879"/>
                  <a:pt x="2558991" y="2556216"/>
                  <a:pt x="2563269" y="2526626"/>
                </a:cubicBezTo>
                <a:cubicBezTo>
                  <a:pt x="2576178" y="2465742"/>
                  <a:pt x="2589086" y="2404858"/>
                  <a:pt x="2601993" y="2343973"/>
                </a:cubicBezTo>
                <a:cubicBezTo>
                  <a:pt x="2601993" y="2349791"/>
                  <a:pt x="2588706" y="2337573"/>
                  <a:pt x="2562128" y="2307318"/>
                </a:cubicBezTo>
                <a:cubicBezTo>
                  <a:pt x="2591748" y="2258943"/>
                  <a:pt x="2606558" y="2234755"/>
                  <a:pt x="2606558" y="2234755"/>
                </a:cubicBezTo>
                <a:cubicBezTo>
                  <a:pt x="2611787" y="2258195"/>
                  <a:pt x="2616137" y="2246142"/>
                  <a:pt x="2619608" y="2198598"/>
                </a:cubicBezTo>
                <a:cubicBezTo>
                  <a:pt x="2623079" y="2151055"/>
                  <a:pt x="2624814" y="2106254"/>
                  <a:pt x="2624814" y="2064196"/>
                </a:cubicBezTo>
                <a:cubicBezTo>
                  <a:pt x="2624814" y="1955227"/>
                  <a:pt x="2613606" y="1840586"/>
                  <a:pt x="2591189" y="1720271"/>
                </a:cubicBezTo>
                <a:cubicBezTo>
                  <a:pt x="2568773" y="1599957"/>
                  <a:pt x="2542660" y="1532527"/>
                  <a:pt x="2512851" y="1517981"/>
                </a:cubicBezTo>
                <a:cubicBezTo>
                  <a:pt x="2576471" y="1517981"/>
                  <a:pt x="2640091" y="1517981"/>
                  <a:pt x="2703710" y="1517981"/>
                </a:cubicBezTo>
                <a:cubicBezTo>
                  <a:pt x="2768361" y="1517981"/>
                  <a:pt x="2833011" y="1517981"/>
                  <a:pt x="2897661" y="1517981"/>
                </a:cubicBezTo>
                <a:cubicBezTo>
                  <a:pt x="2902875" y="1517981"/>
                  <a:pt x="2908088" y="1517981"/>
                  <a:pt x="2913302" y="1517981"/>
                </a:cubicBezTo>
                <a:cubicBezTo>
                  <a:pt x="2922145" y="1524630"/>
                  <a:pt x="2937573" y="1550585"/>
                  <a:pt x="2959585" y="1595843"/>
                </a:cubicBezTo>
                <a:cubicBezTo>
                  <a:pt x="2981597" y="1641101"/>
                  <a:pt x="3004144" y="1694027"/>
                  <a:pt x="3027226" y="1754620"/>
                </a:cubicBezTo>
                <a:cubicBezTo>
                  <a:pt x="3050308" y="1815214"/>
                  <a:pt x="3069206" y="1873584"/>
                  <a:pt x="3083921" y="1929730"/>
                </a:cubicBezTo>
                <a:cubicBezTo>
                  <a:pt x="3098636" y="1985877"/>
                  <a:pt x="3105993" y="2025504"/>
                  <a:pt x="3105993" y="2048611"/>
                </a:cubicBezTo>
                <a:cubicBezTo>
                  <a:pt x="3105993" y="3088674"/>
                  <a:pt x="3105993" y="4128738"/>
                  <a:pt x="3105993" y="5168803"/>
                </a:cubicBezTo>
                <a:cubicBezTo>
                  <a:pt x="3215531" y="5308359"/>
                  <a:pt x="3325068" y="5447915"/>
                  <a:pt x="3434607" y="5587471"/>
                </a:cubicBezTo>
                <a:cubicBezTo>
                  <a:pt x="3434607" y="4230974"/>
                  <a:pt x="3434607" y="2874478"/>
                  <a:pt x="3434607" y="1517981"/>
                </a:cubicBezTo>
                <a:cubicBezTo>
                  <a:pt x="3601672" y="1517981"/>
                  <a:pt x="3768736" y="1517981"/>
                  <a:pt x="3935801" y="1517981"/>
                </a:cubicBezTo>
                <a:cubicBezTo>
                  <a:pt x="3870763" y="1339775"/>
                  <a:pt x="3805725" y="1161568"/>
                  <a:pt x="3740686" y="983362"/>
                </a:cubicBezTo>
                <a:cubicBezTo>
                  <a:pt x="3633026" y="983362"/>
                  <a:pt x="3525366" y="983362"/>
                  <a:pt x="3417706" y="983362"/>
                </a:cubicBezTo>
                <a:cubicBezTo>
                  <a:pt x="3413712" y="961045"/>
                  <a:pt x="3409718" y="938727"/>
                  <a:pt x="3405724" y="916410"/>
                </a:cubicBezTo>
                <a:cubicBezTo>
                  <a:pt x="3391558" y="817083"/>
                  <a:pt x="3367299" y="696104"/>
                  <a:pt x="3332949" y="553472"/>
                </a:cubicBezTo>
                <a:cubicBezTo>
                  <a:pt x="3298599" y="410841"/>
                  <a:pt x="3222947" y="298797"/>
                  <a:pt x="3105993" y="217340"/>
                </a:cubicBezTo>
                <a:close/>
                <a:moveTo>
                  <a:pt x="0" y="0"/>
                </a:moveTo>
                <a:lnTo>
                  <a:pt x="11163869" y="0"/>
                </a:lnTo>
                <a:lnTo>
                  <a:pt x="11163869" y="5882185"/>
                </a:lnTo>
                <a:lnTo>
                  <a:pt x="0" y="5882185"/>
                </a:lnTo>
                <a:close/>
              </a:path>
            </a:pathLst>
          </a:custGeom>
          <a:solidFill>
            <a:srgbClr val="61FFA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92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7" name="TextBox 46"/>
          <p:cNvSpPr txBox="1"/>
          <p:nvPr/>
        </p:nvSpPr>
        <p:spPr>
          <a:xfrm>
            <a:off x="3835400" y="584200"/>
            <a:ext cx="4521200" cy="37719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8000" b="1" dirty="0" smtClean="0">
                <a:solidFill>
                  <a:srgbClr val="F22A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8000" b="1" dirty="0" smtClean="0">
                <a:solidFill>
                  <a:srgbClr val="F22A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8000" b="1" dirty="0">
              <a:solidFill>
                <a:srgbClr val="F22A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4149" y="450377"/>
            <a:ext cx="3016156" cy="3193575"/>
            <a:chOff x="3877243" y="1198441"/>
            <a:chExt cx="4437514" cy="446111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43" y="1198441"/>
              <a:ext cx="4437514" cy="446111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968" y="1920219"/>
              <a:ext cx="2642065" cy="3017562"/>
            </a:xfrm>
            <a:prstGeom prst="ellipse">
              <a:avLst/>
            </a:prstGeom>
            <a:ln w="76200" cap="rnd" cmpd="tri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86" y="738004"/>
            <a:ext cx="2123261" cy="2690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446663"/>
            <a:ext cx="11532359" cy="487523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flipH="1">
            <a:off x="555972" y="3788932"/>
            <a:ext cx="4152505" cy="2554545"/>
          </a:xfrm>
          <a:custGeom>
            <a:avLst/>
            <a:gdLst>
              <a:gd name="connsiteX0" fmla="*/ 0 w 3162301"/>
              <a:gd name="connsiteY0" fmla="*/ 0 h 2246769"/>
              <a:gd name="connsiteX1" fmla="*/ 3162301 w 3162301"/>
              <a:gd name="connsiteY1" fmla="*/ 0 h 2246769"/>
              <a:gd name="connsiteX2" fmla="*/ 3162301 w 3162301"/>
              <a:gd name="connsiteY2" fmla="*/ 2246769 h 2246769"/>
              <a:gd name="connsiteX3" fmla="*/ 0 w 3162301"/>
              <a:gd name="connsiteY3" fmla="*/ 2246769 h 2246769"/>
              <a:gd name="connsiteX4" fmla="*/ 0 w 3162301"/>
              <a:gd name="connsiteY4" fmla="*/ 0 h 2246769"/>
              <a:gd name="connsiteX0" fmla="*/ 1701800 w 4864101"/>
              <a:gd name="connsiteY0" fmla="*/ 0 h 2310269"/>
              <a:gd name="connsiteX1" fmla="*/ 4864101 w 4864101"/>
              <a:gd name="connsiteY1" fmla="*/ 0 h 2310269"/>
              <a:gd name="connsiteX2" fmla="*/ 4864101 w 4864101"/>
              <a:gd name="connsiteY2" fmla="*/ 2246769 h 2310269"/>
              <a:gd name="connsiteX3" fmla="*/ 0 w 4864101"/>
              <a:gd name="connsiteY3" fmla="*/ 2310269 h 2310269"/>
              <a:gd name="connsiteX4" fmla="*/ 1701800 w 4864101"/>
              <a:gd name="connsiteY4" fmla="*/ 0 h 2310269"/>
              <a:gd name="connsiteX0" fmla="*/ 1701800 w 4864101"/>
              <a:gd name="connsiteY0" fmla="*/ 0 h 2310269"/>
              <a:gd name="connsiteX1" fmla="*/ 4864101 w 4864101"/>
              <a:gd name="connsiteY1" fmla="*/ 0 h 2310269"/>
              <a:gd name="connsiteX2" fmla="*/ 4864101 w 4864101"/>
              <a:gd name="connsiteY2" fmla="*/ 2246769 h 2310269"/>
              <a:gd name="connsiteX3" fmla="*/ 0 w 4864101"/>
              <a:gd name="connsiteY3" fmla="*/ 2310269 h 2310269"/>
              <a:gd name="connsiteX4" fmla="*/ 1701800 w 4864101"/>
              <a:gd name="connsiteY4" fmla="*/ 0 h 231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101" h="2310269">
                <a:moveTo>
                  <a:pt x="1701800" y="0"/>
                </a:moveTo>
                <a:lnTo>
                  <a:pt x="4864101" y="0"/>
                </a:lnTo>
                <a:lnTo>
                  <a:pt x="4864101" y="2246769"/>
                </a:lnTo>
                <a:lnTo>
                  <a:pt x="0" y="2310269"/>
                </a:lnTo>
                <a:cubicBezTo>
                  <a:pt x="46567" y="714679"/>
                  <a:pt x="1134533" y="770090"/>
                  <a:pt x="1701800" y="0"/>
                </a:cubicBezTo>
                <a:close/>
              </a:path>
            </a:pathLst>
          </a:custGeom>
          <a:solidFill>
            <a:srgbClr val="EB89E4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 আহমাদ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চারিয়াকান্দা উচ্চ বিদ্যালয়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ধোবাউড়া-ময়মনসিংহ।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০১৮৩৪২২৯১৮৫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42496" y="3808105"/>
            <a:ext cx="4291273" cy="2554545"/>
          </a:xfrm>
          <a:custGeom>
            <a:avLst/>
            <a:gdLst>
              <a:gd name="connsiteX0" fmla="*/ 0 w 3162301"/>
              <a:gd name="connsiteY0" fmla="*/ 0 h 2246769"/>
              <a:gd name="connsiteX1" fmla="*/ 3162301 w 3162301"/>
              <a:gd name="connsiteY1" fmla="*/ 0 h 2246769"/>
              <a:gd name="connsiteX2" fmla="*/ 3162301 w 3162301"/>
              <a:gd name="connsiteY2" fmla="*/ 2246769 h 2246769"/>
              <a:gd name="connsiteX3" fmla="*/ 0 w 3162301"/>
              <a:gd name="connsiteY3" fmla="*/ 2246769 h 2246769"/>
              <a:gd name="connsiteX4" fmla="*/ 0 w 3162301"/>
              <a:gd name="connsiteY4" fmla="*/ 0 h 2246769"/>
              <a:gd name="connsiteX0" fmla="*/ 1701800 w 4864101"/>
              <a:gd name="connsiteY0" fmla="*/ 0 h 2310269"/>
              <a:gd name="connsiteX1" fmla="*/ 4864101 w 4864101"/>
              <a:gd name="connsiteY1" fmla="*/ 0 h 2310269"/>
              <a:gd name="connsiteX2" fmla="*/ 4864101 w 4864101"/>
              <a:gd name="connsiteY2" fmla="*/ 2246769 h 2310269"/>
              <a:gd name="connsiteX3" fmla="*/ 0 w 4864101"/>
              <a:gd name="connsiteY3" fmla="*/ 2310269 h 2310269"/>
              <a:gd name="connsiteX4" fmla="*/ 1701800 w 4864101"/>
              <a:gd name="connsiteY4" fmla="*/ 0 h 2310269"/>
              <a:gd name="connsiteX0" fmla="*/ 1701800 w 4864101"/>
              <a:gd name="connsiteY0" fmla="*/ 0 h 2310269"/>
              <a:gd name="connsiteX1" fmla="*/ 4864101 w 4864101"/>
              <a:gd name="connsiteY1" fmla="*/ 0 h 2310269"/>
              <a:gd name="connsiteX2" fmla="*/ 4864101 w 4864101"/>
              <a:gd name="connsiteY2" fmla="*/ 2246769 h 2310269"/>
              <a:gd name="connsiteX3" fmla="*/ 0 w 4864101"/>
              <a:gd name="connsiteY3" fmla="*/ 2310269 h 2310269"/>
              <a:gd name="connsiteX4" fmla="*/ 1701800 w 4864101"/>
              <a:gd name="connsiteY4" fmla="*/ 0 h 231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101" h="2310269">
                <a:moveTo>
                  <a:pt x="1701800" y="0"/>
                </a:moveTo>
                <a:lnTo>
                  <a:pt x="4864101" y="0"/>
                </a:lnTo>
                <a:lnTo>
                  <a:pt x="4864101" y="2246769"/>
                </a:lnTo>
                <a:lnTo>
                  <a:pt x="0" y="2310269"/>
                </a:lnTo>
                <a:cubicBezTo>
                  <a:pt x="46567" y="714679"/>
                  <a:pt x="1134533" y="770090"/>
                  <a:pt x="1701800" y="0"/>
                </a:cubicBezTo>
                <a:close/>
              </a:path>
            </a:pathLst>
          </a:custGeom>
          <a:solidFill>
            <a:srgbClr val="EB89E4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- ৬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রিখঃ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/০৭/২০২১    </a:t>
            </a:r>
            <a:endParaRPr lang="bn-IN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4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92767" y="-62948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27296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2" y="1610436"/>
            <a:ext cx="2302002" cy="2773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4084"/>
            <a:ext cx="2311021" cy="2770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31" y="1649006"/>
            <a:ext cx="2361063" cy="2729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3" name="TextBox 52"/>
          <p:cNvSpPr txBox="1"/>
          <p:nvPr/>
        </p:nvSpPr>
        <p:spPr>
          <a:xfrm>
            <a:off x="4267200" y="62779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ছবিগুলো দেখি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6610" y="1629052"/>
            <a:ext cx="2347415" cy="2859494"/>
            <a:chOff x="586854" y="1655556"/>
            <a:chExt cx="2347415" cy="28594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96" y="1655556"/>
              <a:ext cx="2297373" cy="2769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0" name="Oval 49"/>
            <p:cNvSpPr/>
            <p:nvPr/>
          </p:nvSpPr>
          <p:spPr>
            <a:xfrm>
              <a:off x="777923" y="3302758"/>
              <a:ext cx="245659" cy="25248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322395" y="3091218"/>
              <a:ext cx="368489" cy="35484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30323" y="3276599"/>
              <a:ext cx="325271" cy="3048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6854" y="4053385"/>
              <a:ext cx="2279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3+2        =           5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10810" y="4658266"/>
            <a:ext cx="4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কি কাজ করা হয়?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36327" y="462935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কিছু পরিমাপ করা হয়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7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62948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extBox 1"/>
          <p:cNvSpPr txBox="1"/>
          <p:nvPr/>
        </p:nvSpPr>
        <p:spPr>
          <a:xfrm>
            <a:off x="1545609" y="1007165"/>
            <a:ext cx="9100782" cy="1735293"/>
          </a:xfrm>
          <a:prstGeom prst="rect">
            <a:avLst/>
          </a:prstGeom>
          <a:solidFill>
            <a:srgbClr val="FF9B9B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2x + 3y = 9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10352" y="3273286"/>
            <a:ext cx="9171296" cy="1802003"/>
          </a:xfrm>
          <a:prstGeom prst="rect">
            <a:avLst/>
          </a:prstGeom>
          <a:solidFill>
            <a:srgbClr val="FF9B9B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6x - 3y = 19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05933" y="5120284"/>
            <a:ext cx="5458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বীজগণিতে এ ধরণের কিছু রাশি আছে, এদের কী বলা হয়?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01935" y="5106430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সমীকরণ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6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62948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27296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7" name="TextBox 46"/>
          <p:cNvSpPr txBox="1"/>
          <p:nvPr/>
        </p:nvSpPr>
        <p:spPr>
          <a:xfrm>
            <a:off x="4457700" y="586853"/>
            <a:ext cx="3276600" cy="114641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4400" y="2101755"/>
            <a:ext cx="2961564" cy="74304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32-Point Star 48"/>
          <p:cNvSpPr/>
          <p:nvPr/>
        </p:nvSpPr>
        <p:spPr>
          <a:xfrm>
            <a:off x="746078" y="3046862"/>
            <a:ext cx="10699844" cy="2753246"/>
          </a:xfrm>
          <a:prstGeom prst="star32">
            <a:avLst>
              <a:gd name="adj" fmla="val 33038"/>
            </a:avLst>
          </a:prstGeom>
          <a:solidFill>
            <a:srgbClr val="47C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</a:t>
            </a:r>
            <a:endParaRPr lang="en-US" sz="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5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7" name="Up Ribbon 46"/>
          <p:cNvSpPr/>
          <p:nvPr/>
        </p:nvSpPr>
        <p:spPr>
          <a:xfrm>
            <a:off x="4121150" y="850900"/>
            <a:ext cx="3949700" cy="825500"/>
          </a:xfrm>
          <a:prstGeom prst="ribbon2">
            <a:avLst>
              <a:gd name="adj1" fmla="val 16667"/>
              <a:gd name="adj2" fmla="val 58360"/>
            </a:avLst>
          </a:prstGeom>
          <a:solidFill>
            <a:schemeClr val="bg1">
              <a:lumMod val="95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96036" y="2210936"/>
            <a:ext cx="10713492" cy="405338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 কী তা ব্যাখ্যা করতে পারবে।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প্রতিস্থাপন পদ্ধতিতে সমাধান করতে পারবে।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অপনয়ন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সমাধান করতে পারবে।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ounded Rectangle 1"/>
          <p:cNvSpPr/>
          <p:nvPr/>
        </p:nvSpPr>
        <p:spPr>
          <a:xfrm>
            <a:off x="4274024" y="573205"/>
            <a:ext cx="3643952" cy="696036"/>
          </a:xfrm>
          <a:prstGeom prst="roundRect">
            <a:avLst>
              <a:gd name="adj" fmla="val 4607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834788" y="1405719"/>
            <a:ext cx="10522424" cy="1037230"/>
          </a:xfrm>
          <a:prstGeom prst="flowChartProcess">
            <a:avLst/>
          </a:prstGeom>
          <a:solidFill>
            <a:srgbClr val="A7E8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সমীকরণঃ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চলক, প্রক্রিয়া চিহ্ন, সমান চিহ্ন সম্বলিত গাণিতিক বাক্যকে সমীকরণ বলা হয়। যেমন-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+ y =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6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একটি সমীকরণ।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834788" y="2622645"/>
            <a:ext cx="10522424" cy="1037230"/>
          </a:xfrm>
          <a:prstGeom prst="flowChartProcess">
            <a:avLst/>
          </a:prstGeom>
          <a:solidFill>
            <a:srgbClr val="A7E8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সমীকরণঃ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চলক একঘাত বিশিষ্ট হলে তাকে সরল সমীকরণ বলা হয়। যেমন-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+ y =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7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সরল সমীকরণ।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834788" y="3825923"/>
            <a:ext cx="10522424" cy="2315570"/>
          </a:xfrm>
          <a:prstGeom prst="flowChartProcess">
            <a:avLst/>
          </a:prstGeom>
          <a:solidFill>
            <a:srgbClr val="A7E8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সহসমীকরণঃ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চলকের মান দ্বারা একাধিক সমীকরণ সিদ্ধ হলে, সমীকরণসমূহকে একত্রে  সহসমীকরণ বলা হয় এবং চলক একঘাত- বিশিষ্ট হলে তাকে সরল সহসমীকরণ বলা হয়। যেমন-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+ y =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5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 =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সমীকরণদ্বয়ে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4,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1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দ্বারা উভয় সমীকরণ যুগপৎ সিদ্ধ হয়। চলকদ্বয়ের যে মান দ্বারা সহসমীকরণ যুগপৎ সিদ্ধ হয়, এদের সহসমীকরণের মূল বা সমাধান বলা হয়।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26504"/>
            <a:ext cx="12284767" cy="6983896"/>
            <a:chOff x="0" y="-26504"/>
            <a:chExt cx="12284767" cy="6983896"/>
          </a:xfrm>
        </p:grpSpPr>
        <p:sp>
          <p:nvSpPr>
            <p:cNvPr id="4" name="Bevel 3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7089"/>
              </a:avLst>
            </a:prstGeom>
            <a:solidFill>
              <a:srgbClr val="61FFA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0" y="-26504"/>
              <a:ext cx="12284767" cy="6983896"/>
              <a:chOff x="0" y="-26504"/>
              <a:chExt cx="12284767" cy="6983896"/>
            </a:xfrm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2864126" y="3134139"/>
                <a:ext cx="6317974" cy="589722"/>
                <a:chOff x="397564" y="430696"/>
                <a:chExt cx="6175515" cy="12390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98780" y="-26504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02094" y="6341166"/>
                <a:ext cx="11787811" cy="616226"/>
                <a:chOff x="198780" y="-26504"/>
                <a:chExt cx="11787811" cy="61622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98780" y="0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983354" y="-26504"/>
                  <a:ext cx="6003237" cy="589722"/>
                  <a:chOff x="397564" y="430696"/>
                  <a:chExt cx="6175515" cy="1239076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767" b="51586"/>
                  <a:stretch/>
                </p:blipFill>
                <p:spPr>
                  <a:xfrm>
                    <a:off x="5227982" y="430696"/>
                    <a:ext cx="1345097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475" b="51586"/>
                  <a:stretch/>
                </p:blipFill>
                <p:spPr>
                  <a:xfrm>
                    <a:off x="4055165" y="430697"/>
                    <a:ext cx="1279880" cy="106017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772" t="52348" r="17210" b="-8629"/>
                  <a:stretch/>
                </p:blipFill>
                <p:spPr>
                  <a:xfrm>
                    <a:off x="2796208" y="437321"/>
                    <a:ext cx="1298714" cy="123245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79" t="50836" r="49666" b="-5302"/>
                  <a:stretch/>
                </p:blipFill>
                <p:spPr>
                  <a:xfrm>
                    <a:off x="397564" y="463826"/>
                    <a:ext cx="1364974" cy="119269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497" r="32484" b="49468"/>
                  <a:stretch/>
                </p:blipFill>
                <p:spPr>
                  <a:xfrm>
                    <a:off x="1696279" y="457202"/>
                    <a:ext cx="1298714" cy="11065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8902148" y="3134139"/>
                <a:ext cx="6175515" cy="589722"/>
                <a:chOff x="397564" y="430696"/>
                <a:chExt cx="6175515" cy="1239076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767" b="51586"/>
                <a:stretch/>
              </p:blipFill>
              <p:spPr>
                <a:xfrm>
                  <a:off x="5227982" y="430696"/>
                  <a:ext cx="1345097" cy="106017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5" b="51586"/>
                <a:stretch/>
              </p:blipFill>
              <p:spPr>
                <a:xfrm>
                  <a:off x="4055165" y="430697"/>
                  <a:ext cx="1279880" cy="106017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72" t="52348" r="17210" b="-8629"/>
                <a:stretch/>
              </p:blipFill>
              <p:spPr>
                <a:xfrm>
                  <a:off x="2796208" y="437321"/>
                  <a:ext cx="1298714" cy="1232451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79" t="50836" r="49666" b="-5302"/>
                <a:stretch/>
              </p:blipFill>
              <p:spPr>
                <a:xfrm>
                  <a:off x="397564" y="463826"/>
                  <a:ext cx="1364974" cy="119269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497" r="32484" b="49468"/>
                <a:stretch/>
              </p:blipFill>
              <p:spPr>
                <a:xfrm>
                  <a:off x="1696279" y="457202"/>
                  <a:ext cx="1298714" cy="11065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extBox 1"/>
          <p:cNvSpPr txBox="1"/>
          <p:nvPr/>
        </p:nvSpPr>
        <p:spPr>
          <a:xfrm>
            <a:off x="2806148" y="530087"/>
            <a:ext cx="657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সমাধান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131" y="1245705"/>
            <a:ext cx="10853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দুইটি পদ্ধতিতে আলোচনা করা হবে।–</a:t>
            </a:r>
          </a:p>
          <a:p>
            <a:pPr marL="514350" lvl="0" indent="-514350">
              <a:buAutoNum type="arabicParenBoth"/>
            </a:pP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 পদ্ধতি 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Method of Substitution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lvl="0" indent="-514350">
              <a:buAutoNum type="arabicParenBoth"/>
            </a:pP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অপনয়ন পদ্ধতি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(Method of Elimination)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504" y="2620617"/>
            <a:ext cx="108800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 পদ্ধতি</a:t>
            </a: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সমাধান করতে হলে নিচের ধাপগুলো অনুসরণ করতে হবে।</a:t>
            </a: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সমীকরণ দুটিকে যথাক্রমে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চিহ্নিত করতে হবে। </a:t>
            </a: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অথবা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সমীকরণ থেকে সুবিধা অনুযায়ী যে কোন একটি চলকের আপাতত মান নিয়ে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দ্বারা চিহ্নিত করতে হবে। </a:t>
            </a: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সমীকরণের মান যদি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থেকে বের করা হয় তবে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এ বসাতে হবে। অন্যথায় তার বিপরীত করতে হবে। ফলে সমাধান করে একটি চলকের মান পাওয়া যাবে। 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প্রাপ্ত মান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এ বসিয়ে সমাধান করলে অপর চলকের মান পাওয়া যাবে। 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24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730</Words>
  <Application>Microsoft Office PowerPoint</Application>
  <PresentationFormat>Widescreen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49</cp:revision>
  <dcterms:created xsi:type="dcterms:W3CDTF">2021-07-25T04:07:59Z</dcterms:created>
  <dcterms:modified xsi:type="dcterms:W3CDTF">2021-07-26T08:30:54Z</dcterms:modified>
</cp:coreProperties>
</file>