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1" r:id="rId3"/>
    <p:sldId id="294" r:id="rId4"/>
    <p:sldId id="277" r:id="rId5"/>
    <p:sldId id="257" r:id="rId6"/>
    <p:sldId id="278" r:id="rId7"/>
    <p:sldId id="270" r:id="rId8"/>
    <p:sldId id="279" r:id="rId9"/>
    <p:sldId id="280" r:id="rId10"/>
    <p:sldId id="289" r:id="rId11"/>
    <p:sldId id="293" r:id="rId12"/>
    <p:sldId id="283" r:id="rId13"/>
    <p:sldId id="282" r:id="rId14"/>
    <p:sldId id="284" r:id="rId15"/>
    <p:sldId id="285" r:id="rId16"/>
    <p:sldId id="286" r:id="rId17"/>
    <p:sldId id="287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E86"/>
    <a:srgbClr val="E0D7D1"/>
    <a:srgbClr val="768FCA"/>
    <a:srgbClr val="7D8FB3"/>
    <a:srgbClr val="EFE6DF"/>
    <a:srgbClr val="F5DAC0"/>
    <a:srgbClr val="F6DB76"/>
    <a:srgbClr val="6F505E"/>
    <a:srgbClr val="0D0D0D"/>
    <a:srgbClr val="25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7:04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9847 5457 0,'25'0'328,"0"0"-297,0 0 16,0 0-47,-1 0 16,1 0-1,0 0 1,0 0-1,0 0-15,0 0 16,-1 0-16,1 0 16,0 0-16,25 0 15,-26 0 1,1 0-16,0 0 16,0 0-16,0 0 31,24 0 16,-24 0-32,0 0 1,0 0 0,-1 0 15,1 0-31,0 0 31,0 0 0,24 0-15,-24 0 0,25 0-1,-25 0 1,-1 0 31,1 0-32,0 0 32,25 0-31,-26 0-1,1 0 1,0 0 0,0 0 31,24 0-32,-24 0 1,25 0 15,-25 0-15,24 0 15,-24 0 0,0 0-15,25 0-1,-26 0 32,1 0 0,0 0 234,0 0-218,-25 25 249,0 0-265,0-1-31,0 1 15,0 0-15,0 0 15,0 0 16,-25-25-31,25 24 15,-25 1 297,0-25-312,1 0-16,-1 0 15,0 0 1,0 25-16,0-25 15,0 0 1,1 25-16,-1-25 31,0 0-15,0 0 0,0 0 30,1 0-14,-1 0-1,0 0 16,0 0-47,0 0 15,1 0 32,-1 0-31,0 0 31,0 0-32,-24 0 17,24 0-1,0 0-15,0 0-1,0 0 32,-24 0-47,24-25 31,-25 25 1,26 0-17,-26 0 16,25 0 1,0 0-1,1 0-15,-1 0 15,0 0-16,0 0 1,0 0 0,-24 0-1,24 0 1,25-25 0,-25 25 30,0 0 17,1 0 15,-26-25 188,25 1 46,0-1-77,0 25-220,1 0 32,-1-25-31,0 25 1343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7:14.8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13097 6003 0,'25'0'109,"-1"0"-78,1 0 16,0 0 0,0 0-31,0 0-1,0 0 32,-1 0-47,1 25 16,0-25-1,0 0 1,0 0 0,-1 0 15,1 0-31,25 0 15,-25 0 1,24 0-16,-24 0 16,0 0-1,0 0 1,-1 0 0,1 0-1,0 0 1,25 0-1,-26 0-15,1 0 16,0 0 0,0 0-16,0 0 31,-1 0-31,1 0 16,0 0-1,25 0 1,-26 0-1,1 0-15,0 0 16,0 0 0,24 0-16,1 0 0,0 0 15,-26 0-15,26 0 16,-25 0-16,25 0 16,-1 0-16,-24 0 15,0 0-15,24 0 16,-24 0-16,0 0 15,0 0-15,0 0 16,-1 0 0,1 0-1,0 0 48,0 0-16,0 0-32,-1 0 17,1 0-17,0 0 1,0 0-16,0 0 15,24 0-15,1 0 16,-1 0 0,-24 0 15,0 0-31,0 0 16,0 0 15,-1 0 16,1 0 31,25 0-63,-1 0 1,-24 0 15,0 0 63,0 0-16,0 0-31,-25 24 312,0 1-296,0 0-47,-25-25-16,0 0 15,25 25-15,-25-25 16,0 25-16,1-25 15,-1 0 1,0 0 31,0 24-47,0 1 16,1-25-16,-1 0 15,0 0 1,0 25-1,0-25-15,1 0 16,-1 0 0,0 0-16,0 0 31,0 0-31,1 0 16,-1 0-1,0 0-15,0 0 16,0 0-1,1 0 1,-1 0-16,0 0 31,0 0-15,0 0 0,1 0-1,-1 0-15,-25 0 16,25 0-16,1 0 15,-26 0 1,25 0 0,0 0-1,1 0-15,-1 0 16,0 0 0,-25 0-16,1 0 15,24 0-15,0 0 16,0 0-16,0 0 15,1 0 1,-1 0 0,0 0-16,0 0 15,0 0 1,1 0-16,-1 0 16,0 0-16,0 0 15,-24 0-15,24 0 16,0 0-1,0 0-15,0 0 16,1 0 0,-1 0-16,0 0 0,-25 0 15,26 0 17,-1 0-1,0 0 16,0 0 0,0 0-32,1 0 1,-1 0-16,0 0 0,0 0 15,0-25-15,1 25 16,-26 0 31,50-25-31,-25 25 15,-24 0-16,24-24 1,-25 24 31,25-25 62,25 0 360,-25-25-453,25 26 124,0-1-124,0 0-16,0 0 31,0 0-15,0 1-1,0-1 157,0 0 0,25 25-156,0 0 15,0 0-31,0-25 16,0 25 15,-1 0-31,1 0 16,25 0-1,-25 0-15,24 0 16,-24 0-1,0 0 1,24 0 0,-24 0 15,0 0-31,0 0 16,0 0 15,-1 0-16,1 0 1,25 0 15,-25 0-15,-1-25-16,51 25 16,-26 0-1,-24 0 1,0 0-16,25 0 15,-26 0-15,26 0 16,0 0 0,-26 0-16,1 0 0,0 0 15,25 0-15,-50-25 16,24 25-16,1 0 16,0 0-16,25 0 15,-25 0 1,-1-24-1,1 24 1,0 0 0,0 0-1,0 0 1,-1 0 0,1 0-16,0 0 0,0 0 31,0 0-31,-1 0 0,1 0 15,0 0 1,0 0 0,0 0-16,-1 0 15,1 0 1,0 0 62,0 0-31,0 0-47,-1 0 0,1 0 16,0 0-16,0 0 15,0 0 1,-1 0-16,1 0 31,0 0 0,0 0-15,0 0 109,-1 0-109,1 0 15,0 0 141,0 0-79,0 0-77,-1 24 31,1-24 15,0 25-30,0 0-1,-25 0-15,25-25 30,-25 25-14,0 0 30,25-25-62,-25 24 31,0 1-15,24 0 0,-24 0 15,0 0-15,0-1-1,0 1 16,0 0-15,0 0 31,0 0 15,0-1 1,-24 1 78,-1-25-126,0 0-15,0 25 16,0-25-1,0 0 1,1 25 0,-1 0-16,-25-25 15,25 0 17,-24 24-32,-1-24 46,25 0-46,1 0 32,-1 0-17,0 0 1,0 0 0,0 0-16,1 0 15,-1 0-15,0 0 16,0 0-1,0 0-15,1 0 16,-1 0-16,0 0 0,-49 0 16,49 0-1,-25 0-15,25 0 16,1 0 0,-1 0-16,0 0 15,-25 0-15,1 0 31,24 0-15,-25 0-16,25 0 16,-24 0 62,24 0-63,0 0 1,0 0 0,1 0-1,-1 0-15,0 0 16,-25 0-16,1 0 16,-1 0-1,25 0-15,-24 0 16,24 0-16,0 0 15,-24 0-15,24 0 16,-25 0-16,25 0 16,1 0-1,-1 0-15,0 0 16,0 0 0,0 0-1,1 0 1,-1 0 15,-25 0-31,1 0 16,24 0-1,0 0 17,0 0 14,0 0-30,1 0 31,-1 0 15,0 0 360,0 0-375,0 0-16,25-24 282,-25-26-297,1 25-16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7:23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11237 5407 0,'-25'0'125,"-25"0"-110,0 0 1,26 0-1,-1 0 1,0 0-16,0 0 16,0 0-16,1 0 15,-26 0 1,0 0-16,26 0 16,-26 25 15,25-25-16,-24 0 1,24 0 15,-25 0 79,25 0-63,-24 0-32,24 0 1,-25 0-1,26 0-15,-26 0 32,25 0-17,-24 0 1,24 0 15,0 0 16,0 0-31,0 0 15,1 0 63,-1 0-79,0 0 1,0 0 0,0 0-16,1 0 31,-1 0-16,0 0-15,0 0 16,0 0 0,0 0-16,1 0 31,-1 0 94,50 0 437,-1 0-546,1 0-16,25 0 16,-25 0-1,0 0-15,24 0 16,-24 0 15,0 0-15,0 0-16,-1 0 15,1 0-15,0 0 32,0 0-32,0 0 31,-1 0-15,26 0-16,0 0 31,-26 0-16,26 0 1,-25 25-16,0-25 16,-1 0 15,1 0-31,0 0 16,0 0-16,0 0 15,24 0 1,-24 0-1,0 0 189,0 0-173,-1 0 0,1 0 0,0 0 1,0 0 14,0 0 79,-50 0 407,0 0-532,-25 0 15,26-25 1,-26 25 0,25 0 15,0 0 0,1 0-31,-1 0 16,-25 0-1,25 0 1,1 0 0,-1 0 15,0 0-31,0 0 31,0 0-31,1 0 31,-26 0-15,25 0-16,-24 0 31,24 0-15,0 0-1,0 0-15,0 0 16,1 0 0,-1 0-1,0 0 1,0 0 15,0 0-15,1 0 15,-1 0-15,0 0 15,0 0 110,0 0 593,0 0-718,-24 0 46,24-25-62,25-24 406,0 24-390,50 0-16,-26 25 0,1-25 31,0 25-31,0 0 31,25-24-15,-26 24 0,1-25 15,0 25 0,0 0-15,0 0 15,-1 0-31,1 0 16,0 0-1,0 0 1,0 0 0,-1 0-16,26 0 15,-25 0 1,0 0-16,-1 0 15,1 0 1,0 0 15,0 0 1,0 0 14,-1 0-14,1 0-1,0 0-15,0 0-16,0 0 15,-1 0 1,1 0-16,0 0 31,25 0 0,-26 0-15,1 0 0,0 0-1,0 0 16,24 0 16,1 0-31,24 0-16,-24 0 16,-25 0-16,49 0 15,-49 0-15,0 0 31,0 0-15,0 0 468,-1 0-421,-24 25 31,-24-25-79,-1 24 1,-50-24-16,1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7:39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16197 16098 0,'0'25'94,"25"-25"-1,-25 25-77,25-25 0,0 0-1,0 0 1,-1 25-16,1-25 15,0 0 17,0 0-32,0 0 31,0 0-31,24 0 31,-24 0-15,0 0-16,0 0 15,24 0 1,-24 0 0,0 0-1,0 0 1,-1 0-16,1 0 16,0 0-16,0 0 15,0 0-15,-1 0 16,26 0-1,24 0 1,-24 0 15,24 0-15,-24 0-16,24 0 16,-49 0-16,25 0 15,-25 0-15,24 0 16,26 0-16,-51 0 15,1 0-15,25 0 16,0 0-16,-26 0 0,1 0 31,0 0 47,0 0-62,0 0 62,24 0-62,-24 0-1,25 0 32,-26 0-15,26 0 14,-25 0-30,24 0 31,-24 0 15,-25 24 610,0 1-578,0 0 31,0 0-62,0 0-1,0-1-31,-25-24 1,1 25-32,-1-25 46,0 0-30,0 0 0,0 0-1,1 0 17,24 25-17,-25-25-15,0 0 16,0 0-1,0 0 1,1 0 0,-1 0-1,0 0 17,0 0-17,0 0 1,1 0-16,-1 0 15,-25 0 1,25 0 0,-24 0-1,-1 0 1,25 0-16,0 0 16,1 0-16,-1 0 15,0 0 1,0 0-16,-24 0 15,-1 0 1,25 0 0,0 0-1,1 0-15,-1 0 16,0 0 0,0 0-16,0 0 15,1 0 1,-26 0-1,25 0 17,-24 0-32,24 0 15,0 0 1,0 0 0,-24 0-1,24 0-15,0 0 16,0 0-1,0 0-15,1 0 16,-1 0 0,0 0-16,0 0 31,0 0-15,1 0-16,-51 0 15,50 0 1,-24 0-1,24 0 1,0 0 0,0 0-1,0 0 17,1 0-32,-1 0 15,0 0 16,0 0 1,0 0 233,25-25-233,0 0-1,0 1-16,0-1 1,0 0-16,0 0 31,0-24-31,0 24 16,0 0 0,0 0-1,0-24 1,25-1-1,-25 0 17,0 26-1,25 24 344,0 0-281,0 0-79,-1 0 1,1 0 0,0 0-1,0 0-15,0 0 47,-1 0-47,1 0 16,0 0 15,0 0-15,0 0-1,0 0 16,24 0-15,1 0 0,-25 0-16,-1 0 15,26 0-15,-25 0 16,24 0 0,-24 0-16,25 0 15,-25 0 1,24 0-1,-24 0 1,25 0 15,-26 0-15,26 0 31,-25 0-32,24 0-15,-24 0 16,0 0 0,0 0-16,0 0 15,-1 0-15,1 0 16,0 0-16,25 0 16,-26 0-16,1 0 15,0 0 1,0 0-1,0 0 17,-1 0-17,1 0 17,0 0 61,0 0-61,0 0-1,0 0 0,-1 0-15,1 0-1,0 0-15,0 0 0,0 0 16,-1 0-16,1 0 16,0 0-16,0 0 31,0 0 47,-1 0 47,1 0-16,0 0 32,0 0 156,0 0-203,-1 0-48,1 24 17,0 1-16,0 0 15,-25 0 48,25-25-95,-25 25-15,0-1 32,0 1-1,0 0 16,0 0-32,0 0 32,0-1-16,0 1 1,0 0-1,0 0 0,0 0 16,0-1 16,-50-24 171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8:18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20141 16173 0,'25'0'16,"0"0"31,25 0-47,-26 0 47,1 24-32,0-24 32,0 0-16,0 0-15,-1 25 0,1 0-1,0-25 32,0 25-47,24-25 31,-24 0-15,0 25-16,0-25 0,24 0 16,-49 24-16,25-24 15,0 25-15,0-25 16,25 0-16,-26 0 16,1 0-1,-25 25-15,25-25 16,0 0 15,24 25-15,-24-25-1,25 0 1,-25 0 0,24 25-1,-24-25-15,25 0 16,-26 0-16,26 0 15,24 0-15,-24 0 16,24 0-16,-24 0 16,24 0-16,1 0 15,-1 0-15,-49 0 16,50 0 0,-51 0-16,26 0 15,0 0-15,-26 0 31,-48-25 485,-1 25-469,0-25-31,0 25 15,0 0 16,-24 0-32,24 0 17,-25 0-32,25 0 15,1-25-15,-1 25 16,-25 0-1,25 0-15,1 0 0,-26 0 16,25-25-16,-24 25 16,-1 0-1,0 0-15,26 0 16,-26 0-16,25 0 16,-49 0-16,49 0 15,-25-24-15,26 24 16,-1 0-16,0 0 15,0 0-15,0 0 32,1 0-32,-1 0 15,0 0 17,0 0-17,-24 0 1,24 0-16,0 0 15,0 0-15,0 0 16,0 0-16,1 0 16,-1 0-16,0 0 15,0 0-15,-24 0 16,-1 0 0,25 0-16,0 0 15,1 0 1,-1 0 15,0 0 188,0 0-204,0 0-15,1 0 32,24 24 30,0 1-46,-25-25-1,0 25 1,25 0 78,0 0-63,0 0-15,0-1-1,25 26 17,-25-25-17,49 0 16,-49-1-15,0 1 78,25-25-79,0 0 64,0 0-48,0 25-31,-1-25 15,26 25 17,-25-25-32,0 0 15,24 0-15,-24 0 16,0 0-16,24 0 16,-24 0-16,25 0 15,0 0-15,-1 0 16,-24 0-16,49 0 15,-24 0-15,-25 0 32,49 0-32,-49 0 15,25 0 1,-26 0 0,26 0-16,-25 0 15,24 0 1,-24 0-16,0 0 15,0 0-15,24 0 16,-24 0-16,0 0 16,0 0-16,24 0 15,-24 0 1,25 0-16,-25 0 16,-1 0 30,1 0 64,0 0 30,0 0-108,-25-25-1,0 0-15,0 0-1,0 1 1,0-1-16,0 0 15,0 0 1,0 0 0,0 1-1,0-26 1,0 0 15,-25 25-15,25 1 62,0-1-62,0 0 77,-25 25-30,-24 0-16,24 0-32,-50-25-15,51 25 16,24-25-16,-100 25 16,76-24-16,-26 24 15,25 0-15,-24 0 16,49-25-16,-50 25 15,25 0-15,-24 0 16,24 0-16,-25-25 16,25 25-1,1 0 1,-1 0-16,0 0 16,0 0-1,-24 0 1,49-25-16,-25 25 15,0 0 1,0 0 0,0 0-16,-24 0 15,24 0-15,0 0 16,-25 0-16,1 0 16,24 0-16,0 0 15,0 0-15,1 0 31,-1 0 94,0-25-109,0 25-16,-24 0 16,24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7-12T01:58:28.2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16396 5358 0,'25'0'109,"0"0"-93,-1 0-1,1 0-15,25 0 16,-1 0 0,-24 25-16,25-25 15,-25 0 1,-1 0 0,1 0-16,0 0 15,0 0 1,0 0 15,-1 24-15,1-24-1,25 0 17,-25 0-17,-1 0-15,1 0 16,0 0-16,0 0 15,24 0 1,26 0 0,-1 25-16,-49 0 15,0-25 32,24 0-47,1 0 16,-25 0-16,0 0 15,24 0-15,-24 0 16,0 0 0,25 25-16,-26-25 15,26 0 1,0 0-16,-26 0 16,26 0 15,-25 25-16,24-25 1,-24 0-16,25 0 16,-25 0-1,-1 0-15,1 0 16,0 0-16,0 0 16,0 0 15,-1 0-16,1 0 32,0 0-31,0 0-16,0 0 47,-1 0-47,1 0 15,0 0 32,25 0-47,-26 0 16,1 0 0,0 0-1,0 24-15,-25 1 16,25-25-16,-1 0 31,1 0-15,0 0-1,0 0 267,0 0-236,0 25-30,-1 0 0,1 0 46,-25-1 94,0 1-77,0 0-48,0 0 16,0 0-32,-25-1 1,1-24 0,-26 25 15,0 0 16,25-25-32,25 25-15,-24-25 47,-1 0-31,0 0-16,0 0 15,0 0-15,1 0 32,-1 0-17,0 0 1,0 0-16,0 25 16,1-25-1,-1 0-15,0 0 16,0 0-1,0 0-15,1 25 16,-26-25 0,25 0 15,0 0-31,1 0 16,24 24-16,-50-24 15,0 0-15,1 0 16,24 0-1,-25 0-15,26 0 16,-26 0-16,25 0 16,-24 0-1,24 0 1,-25 0-16,25 0 16,-24 0-16,24 0 15,0 0-15,0 0 16,0 0-16,1 0 31,-1 0-15,0 0-1,0 0 63,0 0-31,1 0-31,-1 0 15,0 0-31,0 0 16,0 0 15,1 0-15,-1 0 15,0 0 110,0 0-79,0 0-46,1 0-1,-1 0 17,0 0-17,0 0-15,0 0 47,-24-24 0,24 24 0,0 0-47,0-25 15,-24 25-15,49-25 16,-50 25-16,1 0 16,24-25 31,0 0 218,0 0-218,0 25-31,25-49 46,0 24-46,-24 25-16,24-25 31,0-24-15,0 24 15,0-25-15,0 25 30,0 1-30,-25-1 0,25 0 281,25 0-282,24 25 1,-24 0-1,0 0 1,24 0 0,1-25-1,-25 25-15,24 0 16,-24-24 0,0 24-16,0 0 15,0 0-15,49 0 16,-49 0-1,24 0 1,-24 0-16,50-25 31,-51 25-31,26 0 16,-25-25 0,0 25-1,-1 0 1,1 0-1,0 0 1,0 0 0,0 0-1,-1 0 1,1 0-16,0 0 16,0 0-1,0 0-15,-1 0 16,1 0-1,25 0-15,0 0 32,-26-25-17,26 25 17,0 0-17,-26 0 1,1 0-1,50-25 1,-51 25 15,1 0-31,0 0 0,0 0 32,0 0-32,24 0 31,-24 0-16,0 0-15,0 0 16,24 0-16,-24 0 0,25 0 16,-26 0-16,26 0 15,-25 0 17,0 0 14,-1 0-14,1 0 15,0 0 171,0 0-186,0 0-17,-1 0 16,-24 25 1,25-25 15,0 25 31,-25 0-63,25-25 1,-25 25 15,0-1-15,25-24-1,-25 25 17,0 0-17,25 0 32,-25 0 0,0-1 16,-25 1 187,0 0-188,-25-25-62,25 0 16,1 0-1,-1 0-15,-25 25 32,1-25-17,-1 0 1,25 25-16,-24-25 31,24 0-31,0 0 16,0 0-16,0 0 15,-24 0 1,24 0 0,0 0-1,0 24-15,1-24 16,-1 0-16,0 0 15,0 0-15,-49 25 32,49 0-17,-25-25 1,26 0 0,-26 0-1,25 0 1,-24 0-16,24 0 15,0 0-15,0 0 16,-25 25 0,50 0-1,-24-25-15,-1 0 16,-25 0-16,25 0 0,1 0 31,-1 0-15,0 0-1,0 0 1,0 0 0,1 0-16,-1 0 15,0 0 1,0 0 0,0 0 15,-24 0-16,24 0 17,0 0-32,0 0 31,1 0-31,-1 0 16,0 0 15,0 0-31,0 0 15,1 0 48,-26 0-32,25 0 188,0 0-172,1-25 15,24 0-30,0 0 46,0 0 94,24 25-141,1 0-16,25 0 1,-25 0 0,-1 0-16,26 0 15,-25 0-15,24 0 16,-24 0 0,25 0-16,-25 0 0,-1 0 15,1 0-15,0 0 16,0 0-16,0 0 15,-1 0 1,26 0-16,-25 0 47,0 0-47,-1 0 31,1 0 0,25 0-15,-25 0 0,-1 0-16,1 0 0,0 0 15,0 0-15,0 0 16,24 0 15,-24 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F76A-A1A1-4433-92DA-EDCDE25CABED}" type="datetimeFigureOut">
              <a:rPr lang="en-US" smtClean="0"/>
              <a:t>26-Jul-21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947C-D10E-45A2-8544-993A173E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11F0-55A5-4FAB-83D5-22DB03A0F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EE013-AD95-4402-90F0-84DA77D58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1A07F-CC12-45CF-B4A4-07E03900A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DBCA-8172-4F53-834B-AA24F8A8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D7F-DE01-4557-B995-D2325B684D97}" type="datetime1">
              <a:rPr lang="en-US" smtClean="0"/>
              <a:t>26-Jul-21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7C86-B4E5-4C79-86B7-68F1CB3E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61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CC630-6206-49EA-BE3D-7C05D979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7817F5D8-76AB-4BC8-943D-595D4978E695}" type="datetime1">
              <a:rPr lang="en-US" smtClean="0"/>
              <a:t>26-Jul-21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45798-9339-41E7-B519-AE9FB789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00CC"/>
                </a:solidFill>
                <a:latin typeface="Arial Black" panose="020B0A04020102020204" pitchFamily="34" charset="0"/>
              </a:defRPr>
            </a:lvl1pPr>
          </a:lstStyle>
          <a:p>
            <a:fld id="{9B5E5BF4-5438-41F2-A647-DA61C0998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00C7AB9-6A87-410B-9D0E-F590372AAE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3763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2BB67-25ED-4C75-88B9-1508532E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4A906-137B-4A7E-8148-341C24C4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154FD-E5B4-4D0C-B199-BA684CB2A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991D-D0B4-4748-8E12-32E41A2C9FBF}" type="datetime1">
              <a:rPr lang="en-US" smtClean="0"/>
              <a:t>26-Jul-21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9316-1796-4F42-9984-F89ECFBDB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00CC"/>
                </a:solidFill>
                <a:latin typeface="Arial Black" panose="020B0A04020102020204" pitchFamily="34" charset="0"/>
              </a:defRPr>
            </a:lvl1pPr>
          </a:lstStyle>
          <a:p>
            <a:fld id="{9B5E5BF4-5438-41F2-A647-DA61C0998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20.png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03652-0995-4992-AF25-F94B2D4C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D860-B27D-45BB-A974-9ED4101AD2DA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42246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99516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75579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226986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316873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345097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316950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224395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817525" y="453764"/>
            <a:ext cx="799304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28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4087349" y="1734847"/>
            <a:ext cx="772322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সমহারে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4346846" y="3061112"/>
            <a:ext cx="746372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endParaRPr lang="en-US" sz="28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4021213" y="5702398"/>
            <a:ext cx="7789360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চলাচলে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>
              <a:solidFill>
                <a:srgbClr val="0D0D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4346846" y="4494719"/>
            <a:ext cx="746372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কনট্রলিং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জনবলের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8590" y="6356350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>
                <a:solidFill>
                  <a:srgbClr val="0D0D0D"/>
                </a:solidFill>
              </a:rPr>
              <a:t>10</a:t>
            </a:fld>
            <a:endParaRPr lang="en-US">
              <a:solidFill>
                <a:srgbClr val="0D0D0D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4434897" y="-1008212"/>
            <a:ext cx="6940556" cy="8661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123432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C257C-71EA-455D-A191-01A1AE1F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AC0E-671A-42B9-873E-6538BDB2DD7A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50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01604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140158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116221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267628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357515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385739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357592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265037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857399" y="485741"/>
            <a:ext cx="783735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4506439" y="1885527"/>
            <a:ext cx="718831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4753267" y="3222073"/>
            <a:ext cx="6941486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কনট্রোলিং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4427634" y="5702398"/>
            <a:ext cx="7267120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4506439" y="4406049"/>
            <a:ext cx="7188314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জনবসতিতে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11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2158950" y="693151"/>
            <a:ext cx="5996521" cy="54716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21028552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60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60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60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6000" dirty="0">
                <a:solidFill>
                  <a:srgbClr val="0D0D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49AC8-6655-41F0-B56F-56D7646C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7D6A-4455-49B9-8167-DF940A9D2D85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489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D09E44-CF65-4882-BB01-76878585CB7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33B58-B349-4A64-9D3D-7C029C25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FC526-CBE7-4CE7-951C-CB5CBB5B163F}"/>
              </a:ext>
            </a:extLst>
          </p:cNvPr>
          <p:cNvSpPr/>
          <p:nvPr/>
        </p:nvSpPr>
        <p:spPr>
          <a:xfrm>
            <a:off x="1369887" y="136525"/>
            <a:ext cx="9452226" cy="56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হাইড্রো-ইলকট্রিক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লেআউট</a:t>
            </a:r>
            <a:endParaRPr lang="en-US" sz="54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10080-7F0F-4676-9975-1684DFF0C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4"/>
          <a:stretch/>
        </p:blipFill>
        <p:spPr>
          <a:xfrm>
            <a:off x="1070741" y="853990"/>
            <a:ext cx="10050517" cy="53496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99117E-9333-41B0-B8BE-E55C9CFAE2F9}"/>
                  </a:ext>
                </a:extLst>
              </p14:cNvPr>
              <p14:cNvContentPartPr/>
              <p14:nvPr/>
            </p14:nvContentPartPr>
            <p14:xfrm>
              <a:off x="3544920" y="1964520"/>
              <a:ext cx="536400" cy="9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99117E-9333-41B0-B8BE-E55C9CFAE2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080" y="1901160"/>
                <a:ext cx="567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E956C2-47FE-4A4D-A465-93D17B261BE8}"/>
                  </a:ext>
                </a:extLst>
              </p14:cNvPr>
              <p14:cNvContentPartPr/>
              <p14:nvPr/>
            </p14:nvContentPartPr>
            <p14:xfrm>
              <a:off x="4714920" y="2071800"/>
              <a:ext cx="848520" cy="196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E956C2-47FE-4A4D-A465-93D17B261B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9080" y="2008440"/>
                <a:ext cx="8798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7D58B8-0748-4CE4-BF7E-C89C6A4FA58D}"/>
                  </a:ext>
                </a:extLst>
              </p14:cNvPr>
              <p14:cNvContentPartPr/>
              <p14:nvPr/>
            </p14:nvContentPartPr>
            <p14:xfrm>
              <a:off x="3562920" y="1884240"/>
              <a:ext cx="536040" cy="80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7D58B8-0748-4CE4-BF7E-C89C6A4FA5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7080" y="1820880"/>
                <a:ext cx="5673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303437-8F92-4752-95E5-496143F36465}"/>
                  </a:ext>
                </a:extLst>
              </p14:cNvPr>
              <p14:cNvContentPartPr/>
              <p14:nvPr/>
            </p14:nvContentPartPr>
            <p14:xfrm>
              <a:off x="5786280" y="5733000"/>
              <a:ext cx="723960" cy="160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303437-8F92-4752-95E5-496143F364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0440" y="5669640"/>
                <a:ext cx="7552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538133-4D48-4894-A590-BEA8AF1D700D}"/>
                  </a:ext>
                </a:extLst>
              </p14:cNvPr>
              <p14:cNvContentPartPr/>
              <p14:nvPr/>
            </p14:nvContentPartPr>
            <p14:xfrm>
              <a:off x="7250760" y="5786280"/>
              <a:ext cx="643320" cy="214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538133-4D48-4894-A590-BEA8AF1D70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4920" y="5722920"/>
                <a:ext cx="674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C946D1-859A-48FC-95B6-26B09B8AD614}"/>
                  </a:ext>
                </a:extLst>
              </p14:cNvPr>
              <p14:cNvContentPartPr/>
              <p14:nvPr/>
            </p14:nvContentPartPr>
            <p14:xfrm>
              <a:off x="5902560" y="1901880"/>
              <a:ext cx="812880" cy="23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C946D1-859A-48FC-95B6-26B09B8AD6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6720" y="1838520"/>
                <a:ext cx="844200" cy="3592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D55BC-7A2D-4D89-B50E-B30BF3C2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26-1C85-48A0-8C82-4269842BFC37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9581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976AD4-E477-44D9-B961-31036EF8B9D8}"/>
              </a:ext>
            </a:extLst>
          </p:cNvPr>
          <p:cNvSpPr/>
          <p:nvPr/>
        </p:nvSpPr>
        <p:spPr>
          <a:xfrm>
            <a:off x="714024" y="1136992"/>
            <a:ext cx="5247249" cy="2278966"/>
          </a:xfrm>
          <a:prstGeom prst="roundRect">
            <a:avLst>
              <a:gd name="adj" fmla="val 50000"/>
            </a:avLst>
          </a:prstGeom>
          <a:solidFill>
            <a:srgbClr val="D99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Dam_বাঁধঃ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1DD19-4119-4653-B33F-0C22CBD170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35C04-F515-4F94-A480-D0F6522E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114A67-87F6-4053-8596-2AF749E8FE74}"/>
              </a:ext>
            </a:extLst>
          </p:cNvPr>
          <p:cNvSpPr/>
          <p:nvPr/>
        </p:nvSpPr>
        <p:spPr>
          <a:xfrm>
            <a:off x="604909" y="1133696"/>
            <a:ext cx="2278966" cy="227896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FED41C-B7E0-46A1-9BD7-564C054C3AE9}"/>
              </a:ext>
            </a:extLst>
          </p:cNvPr>
          <p:cNvSpPr/>
          <p:nvPr/>
        </p:nvSpPr>
        <p:spPr>
          <a:xfrm>
            <a:off x="6331633" y="1112547"/>
            <a:ext cx="5255457" cy="2278966"/>
          </a:xfrm>
          <a:prstGeom prst="roundRect">
            <a:avLst>
              <a:gd name="adj" fmla="val 50000"/>
            </a:avLst>
          </a:prstGeom>
          <a:solidFill>
            <a:srgbClr val="F6DB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পেনস্টকঃ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পাইপে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734368-E53B-4F92-BA2D-62D968C001F0}"/>
              </a:ext>
            </a:extLst>
          </p:cNvPr>
          <p:cNvSpPr/>
          <p:nvPr/>
        </p:nvSpPr>
        <p:spPr>
          <a:xfrm>
            <a:off x="6336322" y="1126615"/>
            <a:ext cx="2278966" cy="227896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3C185A-CB45-4BBA-B444-6B41659E5224}"/>
              </a:ext>
            </a:extLst>
          </p:cNvPr>
          <p:cNvSpPr/>
          <p:nvPr/>
        </p:nvSpPr>
        <p:spPr>
          <a:xfrm>
            <a:off x="604910" y="3926944"/>
            <a:ext cx="5356363" cy="2278966"/>
          </a:xfrm>
          <a:prstGeom prst="roundRect">
            <a:avLst>
              <a:gd name="adj" fmla="val 50000"/>
            </a:avLst>
          </a:prstGeom>
          <a:solidFill>
            <a:srgbClr val="E0D7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স্পিলওয়েঃ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34C98-AD2E-47E2-9F97-EE07318C9DF0}"/>
              </a:ext>
            </a:extLst>
          </p:cNvPr>
          <p:cNvSpPr/>
          <p:nvPr/>
        </p:nvSpPr>
        <p:spPr>
          <a:xfrm>
            <a:off x="604909" y="3926944"/>
            <a:ext cx="2326356" cy="227896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6B487E-A587-4B97-A2C8-A5AD6268A139}"/>
              </a:ext>
            </a:extLst>
          </p:cNvPr>
          <p:cNvSpPr/>
          <p:nvPr/>
        </p:nvSpPr>
        <p:spPr>
          <a:xfrm>
            <a:off x="6339843" y="3926944"/>
            <a:ext cx="5247249" cy="2278966"/>
          </a:xfrm>
          <a:prstGeom prst="roundRect">
            <a:avLst>
              <a:gd name="adj" fmla="val 50000"/>
            </a:avLst>
          </a:prstGeom>
          <a:solidFill>
            <a:srgbClr val="F5D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স্লুইচ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28380D-FFD4-4908-A215-5C79B1AA9D8E}"/>
              </a:ext>
            </a:extLst>
          </p:cNvPr>
          <p:cNvSpPr/>
          <p:nvPr/>
        </p:nvSpPr>
        <p:spPr>
          <a:xfrm>
            <a:off x="6339843" y="3926944"/>
            <a:ext cx="2278966" cy="227896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125F03-C457-4BA3-A68E-C342C60D62C7}"/>
              </a:ext>
            </a:extLst>
          </p:cNvPr>
          <p:cNvSpPr/>
          <p:nvPr/>
        </p:nvSpPr>
        <p:spPr>
          <a:xfrm>
            <a:off x="798432" y="190259"/>
            <a:ext cx="10595136" cy="56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হাইড্রো-ইলকট্রিক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b="1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5937A-4019-449D-A51B-4D5B77B4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0051-C48A-45B5-89BC-28D5B7DA2C3F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262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E76D1-243E-435C-A67D-6F657CB6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Good_Francis Turbine">
            <a:hlinkClick r:id="" action="ppaction://media"/>
            <a:extLst>
              <a:ext uri="{FF2B5EF4-FFF2-40B4-BE49-F238E27FC236}">
                <a16:creationId xmlns:a16="http://schemas.microsoft.com/office/drawing/2014/main" id="{06AB0B82-D9EF-49E9-B9C7-BD0E8BCB97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180" y="1266142"/>
            <a:ext cx="9067641" cy="496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A9569E-A4D6-41B8-8FF5-BBABCE5DD3C7}"/>
              </a:ext>
            </a:extLst>
          </p:cNvPr>
          <p:cNvSpPr/>
          <p:nvPr/>
        </p:nvSpPr>
        <p:spPr>
          <a:xfrm>
            <a:off x="1596864" y="341702"/>
            <a:ext cx="9756936" cy="56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এবার আমরা </a:t>
            </a:r>
            <a:r>
              <a:rPr lang="en-US" sz="5400" dirty="0" err="1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54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ভিডিও দেখব............</a:t>
            </a:r>
            <a:r>
              <a:rPr lang="bn-BD" sz="54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3497A-B846-48BD-AE92-EC1DE4CE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448A-8BB3-4437-BF50-86F797B155B1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4012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C9A81-5CD0-4FB5-AD41-47234F80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own Arrow Callout 1">
            <a:extLst>
              <a:ext uri="{FF2B5EF4-FFF2-40B4-BE49-F238E27FC236}">
                <a16:creationId xmlns:a16="http://schemas.microsoft.com/office/drawing/2014/main" id="{142E0563-F75B-4326-A180-618C6B1C2795}"/>
              </a:ext>
            </a:extLst>
          </p:cNvPr>
          <p:cNvSpPr/>
          <p:nvPr/>
        </p:nvSpPr>
        <p:spPr>
          <a:xfrm>
            <a:off x="4739933" y="352862"/>
            <a:ext cx="2712134" cy="866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786FC-4C49-4BD3-BECF-A7A4B6F874FA}"/>
              </a:ext>
            </a:extLst>
          </p:cNvPr>
          <p:cNvSpPr/>
          <p:nvPr/>
        </p:nvSpPr>
        <p:spPr>
          <a:xfrm>
            <a:off x="1667517" y="4765275"/>
            <a:ext cx="8856966" cy="866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ওয়াটার টারবাইন এর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5C914-C575-432A-8098-FC31A572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7" b="97604" l="0" r="98721">
                        <a14:foregroundMark x1="44302" y1="65655" x2="50581" y2="73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1" y="1430216"/>
            <a:ext cx="4291818" cy="31240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11BD1-5C3F-4382-9327-543D7EC0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4A54-8A0D-4B38-9575-6399CA9D4D6C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7697"/>
      </p:ext>
    </p:extLst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918C9-3119-4289-993F-188E4814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Down Arrow Callout 15">
            <a:extLst>
              <a:ext uri="{FF2B5EF4-FFF2-40B4-BE49-F238E27FC236}">
                <a16:creationId xmlns:a16="http://schemas.microsoft.com/office/drawing/2014/main" id="{9868AAFE-5E64-47EE-A8D8-26BACA7C0D67}"/>
              </a:ext>
            </a:extLst>
          </p:cNvPr>
          <p:cNvSpPr/>
          <p:nvPr/>
        </p:nvSpPr>
        <p:spPr>
          <a:xfrm>
            <a:off x="4934779" y="430367"/>
            <a:ext cx="2349615" cy="9224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DFF60-19CC-4994-8385-AE8C60548331}"/>
              </a:ext>
            </a:extLst>
          </p:cNvPr>
          <p:cNvSpPr/>
          <p:nvPr/>
        </p:nvSpPr>
        <p:spPr>
          <a:xfrm>
            <a:off x="450166" y="2154782"/>
            <a:ext cx="11563643" cy="37114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F49D7B-A1B0-47F3-9560-991E22867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70" b="982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49" y="537190"/>
            <a:ext cx="2790825" cy="16383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EE22C-CC4B-4B9D-9EA7-B52B95D1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3CBF2-73CF-4701-BC4B-BD910AD43472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256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E06F12-AC13-4ED8-9E41-4478D78952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B4154-10D8-484D-B1E8-F3B2A664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1C17FBBB-815C-473D-ABF9-04F6C6699599}"/>
              </a:ext>
            </a:extLst>
          </p:cNvPr>
          <p:cNvGrpSpPr/>
          <p:nvPr/>
        </p:nvGrpSpPr>
        <p:grpSpPr>
          <a:xfrm>
            <a:off x="320588" y="288698"/>
            <a:ext cx="11548442" cy="6391275"/>
            <a:chOff x="0" y="228600"/>
            <a:chExt cx="9144000" cy="662940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51FF1135-F064-4C10-9812-53DEB958D2A6}"/>
                </a:ext>
              </a:extLst>
            </p:cNvPr>
            <p:cNvGrpSpPr/>
            <p:nvPr/>
          </p:nvGrpSpPr>
          <p:grpSpPr>
            <a:xfrm>
              <a:off x="0" y="228600"/>
              <a:ext cx="9144000" cy="6019800"/>
              <a:chOff x="0" y="228600"/>
              <a:chExt cx="9144000" cy="6019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4BD6DB-BDFB-4DFD-8850-B8BF6D56B1AD}"/>
                  </a:ext>
                </a:extLst>
              </p:cNvPr>
              <p:cNvSpPr/>
              <p:nvPr/>
            </p:nvSpPr>
            <p:spPr>
              <a:xfrm>
                <a:off x="990600" y="1905000"/>
                <a:ext cx="7315200" cy="434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56051B99-18E3-4AA5-934B-B4C802A56C57}"/>
                  </a:ext>
                </a:extLst>
              </p:cNvPr>
              <p:cNvSpPr/>
              <p:nvPr/>
            </p:nvSpPr>
            <p:spPr>
              <a:xfrm>
                <a:off x="0" y="228600"/>
                <a:ext cx="9144000" cy="1676400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1178B128-8EAA-40D0-9B47-DD9E514B4650}"/>
                </a:ext>
              </a:extLst>
            </p:cNvPr>
            <p:cNvSpPr/>
            <p:nvPr/>
          </p:nvSpPr>
          <p:spPr>
            <a:xfrm>
              <a:off x="838200" y="6248400"/>
              <a:ext cx="7467600" cy="60960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3B24284-5494-47D7-A97E-A3C5F99DD276}"/>
              </a:ext>
            </a:extLst>
          </p:cNvPr>
          <p:cNvSpPr/>
          <p:nvPr/>
        </p:nvSpPr>
        <p:spPr>
          <a:xfrm>
            <a:off x="4280456" y="2861605"/>
            <a:ext cx="3877133" cy="5877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40FF6-D277-4FAC-8754-582A4D73D597}"/>
              </a:ext>
            </a:extLst>
          </p:cNvPr>
          <p:cNvSpPr/>
          <p:nvPr/>
        </p:nvSpPr>
        <p:spPr>
          <a:xfrm>
            <a:off x="4255674" y="3784661"/>
            <a:ext cx="3903898" cy="5480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1B99E-046C-45F7-B260-44D718BA2D7A}"/>
              </a:ext>
            </a:extLst>
          </p:cNvPr>
          <p:cNvSpPr/>
          <p:nvPr/>
        </p:nvSpPr>
        <p:spPr>
          <a:xfrm>
            <a:off x="4299676" y="4596819"/>
            <a:ext cx="3872944" cy="5877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6A0D95-2759-482F-A952-251139230B4B}"/>
              </a:ext>
            </a:extLst>
          </p:cNvPr>
          <p:cNvSpPr/>
          <p:nvPr/>
        </p:nvSpPr>
        <p:spPr>
          <a:xfrm>
            <a:off x="4152458" y="1863382"/>
            <a:ext cx="4077176" cy="41873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4D22E1-AB82-4034-82C1-1EC806329409}"/>
              </a:ext>
            </a:extLst>
          </p:cNvPr>
          <p:cNvSpPr/>
          <p:nvPr/>
        </p:nvSpPr>
        <p:spPr>
          <a:xfrm>
            <a:off x="1571669" y="1904883"/>
            <a:ext cx="2580789" cy="4145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1EFDD9-6292-46E1-8BAE-60655E1CAE3A}"/>
              </a:ext>
            </a:extLst>
          </p:cNvPr>
          <p:cNvSpPr/>
          <p:nvPr/>
        </p:nvSpPr>
        <p:spPr>
          <a:xfrm>
            <a:off x="8229634" y="1863382"/>
            <a:ext cx="2580789" cy="4145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2412C7-2D58-4F1D-82E0-BF3B60DB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1774-EECD-4D24-9F2A-9D6DC3079046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586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664467-EE36-4232-A4F1-AB59175615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E84F3-B01D-4417-96B9-AADC1F08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NFN8-ani.gif">
            <a:extLst>
              <a:ext uri="{FF2B5EF4-FFF2-40B4-BE49-F238E27FC236}">
                <a16:creationId xmlns:a16="http://schemas.microsoft.com/office/drawing/2014/main" id="{4DD5682B-B7E1-45A3-8D84-ABDF0FF818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20" y="114292"/>
            <a:ext cx="11947161" cy="6629416"/>
          </a:xfrm>
          <a:prstGeom prst="ellipse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78774-3960-4B60-9AB5-9063D0887C93}"/>
              </a:ext>
            </a:extLst>
          </p:cNvPr>
          <p:cNvSpPr/>
          <p:nvPr/>
        </p:nvSpPr>
        <p:spPr>
          <a:xfrm>
            <a:off x="300833" y="1518781"/>
            <a:ext cx="11590334" cy="382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32B04C-3F32-43C4-85D0-431B0030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39AF-B6E4-4A59-A85F-2D714C698BDA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241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226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19736" y="3933055"/>
            <a:ext cx="6088044" cy="2628293"/>
          </a:xfrm>
          <a:prstGeom prst="wedgeRoundRectCallout">
            <a:avLst>
              <a:gd name="adj1" fmla="val -36435"/>
              <a:gd name="adj2" fmla="val -76261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3900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390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4A4CB9-1394-4F54-9329-50628FACF10E}"/>
              </a:ext>
            </a:extLst>
          </p:cNvPr>
          <p:cNvSpPr/>
          <p:nvPr/>
        </p:nvSpPr>
        <p:spPr>
          <a:xfrm>
            <a:off x="1631504" y="1415284"/>
            <a:ext cx="8352928" cy="100560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44A1C-4925-4669-B880-58B99744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CE17-731F-4DC2-B028-A392151043E5}" type="datetime1">
              <a:rPr lang="en-US" smtClean="0"/>
              <a:t>26-Jul-21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FB37-AEBB-48FB-A3EF-717453BA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42811" y="5209721"/>
            <a:ext cx="4659667" cy="889911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C1D4B2-B3A8-4521-A680-440148F75CE4}"/>
              </a:ext>
            </a:extLst>
          </p:cNvPr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590F6B-ABEF-4EB6-94E0-B17C30C24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2C5879C9-2506-4767-B46F-84C6BD8F75D5}"/>
              </a:ext>
            </a:extLst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A10127-1841-4107-B667-379C9BD5F7A5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30D6067-09A0-4770-89FF-51D3862BBCB4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F28A83-564D-431D-BD6F-B741C74B9E18}"/>
                  </a:ext>
                </a:extLst>
              </p:cNvPr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CACDCB3-DD11-48BE-9F2C-B28BAF2A7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FAC26F1-3813-4D2D-BA8B-34133183F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35" name="Picture 34">
                <a:hlinkClick r:id="rId4"/>
                <a:extLst>
                  <a:ext uri="{FF2B5EF4-FFF2-40B4-BE49-F238E27FC236}">
                    <a16:creationId xmlns:a16="http://schemas.microsoft.com/office/drawing/2014/main" id="{2E99BFC4-3A85-4EEA-8449-EC1EF4388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36" name="Picture 35">
                <a:hlinkClick r:id="rId6"/>
                <a:extLst>
                  <a:ext uri="{FF2B5EF4-FFF2-40B4-BE49-F238E27FC236}">
                    <a16:creationId xmlns:a16="http://schemas.microsoft.com/office/drawing/2014/main" id="{EB7250F6-DFED-46BF-82D5-8A5171E60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7" name="Picture 36">
                <a:hlinkClick r:id="rId5"/>
                <a:extLst>
                  <a:ext uri="{FF2B5EF4-FFF2-40B4-BE49-F238E27FC236}">
                    <a16:creationId xmlns:a16="http://schemas.microsoft.com/office/drawing/2014/main" id="{BC5ADA2E-591D-4DE6-93FE-AF9612C4E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CBE988C-0A69-47E0-9390-A928BA2AB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1BF3C3-A276-4E0B-9952-625827A333D0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CBEBD7-7451-4195-8FEA-F2DAD22DA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3298"/>
          <a:stretch/>
        </p:blipFill>
        <p:spPr>
          <a:xfrm>
            <a:off x="0" y="12805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BF0CCA-AEBF-4D6D-9B09-4537EA13445E}"/>
              </a:ext>
            </a:extLst>
          </p:cNvPr>
          <p:cNvSpPr/>
          <p:nvPr/>
        </p:nvSpPr>
        <p:spPr>
          <a:xfrm>
            <a:off x="4524164" y="0"/>
            <a:ext cx="3143672" cy="76470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1BB89-54DA-44AC-86A9-330E188E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276-8A43-4308-BB1D-6173925D59DD}" type="datetime1">
              <a:rPr lang="en-US" smtClean="0"/>
              <a:t>26-Jul-21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FDA09-7F84-489E-A1B6-3FED67B1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BAB1F-068B-4B24-8365-672BE976D44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656C0-F451-40BB-8225-B9ABA69A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2B44A-E850-404A-8255-C31CD320BE56}"/>
              </a:ext>
            </a:extLst>
          </p:cNvPr>
          <p:cNvSpPr/>
          <p:nvPr/>
        </p:nvSpPr>
        <p:spPr>
          <a:xfrm>
            <a:off x="2790140" y="5755264"/>
            <a:ext cx="6611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0"/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4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4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AD6E1-B8A2-4259-8C40-496A33F8F86F}"/>
              </a:ext>
            </a:extLst>
          </p:cNvPr>
          <p:cNvSpPr/>
          <p:nvPr/>
        </p:nvSpPr>
        <p:spPr>
          <a:xfrm>
            <a:off x="3404699" y="203477"/>
            <a:ext cx="5382599" cy="92333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0F069-F508-44F0-B104-9FF0BA1CB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94" y="1266952"/>
            <a:ext cx="7342805" cy="432409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F5DD-FEBF-40BB-B0E1-CD4BB610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B8AD-DA8F-4B23-87EF-3BB231E3160B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21433"/>
      </p:ext>
    </p:extLst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A38F2-873C-4DFF-8A06-B4BB86FC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B892BC-407D-4C28-BB3B-76AEBAD3A3F2}"/>
              </a:ext>
            </a:extLst>
          </p:cNvPr>
          <p:cNvSpPr/>
          <p:nvPr/>
        </p:nvSpPr>
        <p:spPr>
          <a:xfrm>
            <a:off x="531641" y="2290076"/>
            <a:ext cx="11257085" cy="2986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Dante" panose="02020502050200020203" pitchFamily="18" charset="0"/>
              <a:buChar char="֍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Dante" panose="02020502050200020203" pitchFamily="18" charset="0"/>
              <a:buChar char="֍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Dante" panose="02020502050200020203" pitchFamily="18" charset="0"/>
              <a:buChar char="֍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Dante" panose="02020502050200020203" pitchFamily="18" charset="0"/>
              <a:buChar char="֍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হাইড্রো-ইলেকট্রিক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3">
            <a:extLst>
              <a:ext uri="{FF2B5EF4-FFF2-40B4-BE49-F238E27FC236}">
                <a16:creationId xmlns:a16="http://schemas.microsoft.com/office/drawing/2014/main" id="{B361914F-7603-4C2A-B793-297AACD83346}"/>
              </a:ext>
            </a:extLst>
          </p:cNvPr>
          <p:cNvSpPr/>
          <p:nvPr/>
        </p:nvSpPr>
        <p:spPr>
          <a:xfrm>
            <a:off x="1846677" y="1451219"/>
            <a:ext cx="849864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শেষে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9" name="Down Arrow Callout 21">
            <a:extLst>
              <a:ext uri="{FF2B5EF4-FFF2-40B4-BE49-F238E27FC236}">
                <a16:creationId xmlns:a16="http://schemas.microsoft.com/office/drawing/2014/main" id="{84DEE210-AEE5-4B7E-80A5-338DF5173619}"/>
              </a:ext>
            </a:extLst>
          </p:cNvPr>
          <p:cNvSpPr/>
          <p:nvPr/>
        </p:nvSpPr>
        <p:spPr>
          <a:xfrm>
            <a:off x="4910663" y="497083"/>
            <a:ext cx="2370667" cy="640080"/>
          </a:xfrm>
          <a:prstGeom prst="rect">
            <a:avLst/>
          </a:prstGeom>
          <a:solidFill>
            <a:schemeClr val="bg1"/>
          </a:solidFill>
          <a:ln cap="sq">
            <a:noFill/>
            <a:beve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5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DA3B1-B699-4D13-934D-ABC65ED4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44D3-3825-4433-950C-2C7638728273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70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518984" y="2872102"/>
            <a:ext cx="13345298" cy="363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898207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2A95-23BE-4D22-92B9-2E0CD156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0288-EBA1-42EC-804E-C8400813AACE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5182F-5AA2-4AC2-9CCD-AD820F40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61F93D-E50C-4AA4-951C-CCD214BB2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5" b="15464"/>
          <a:stretch/>
        </p:blipFill>
        <p:spPr>
          <a:xfrm>
            <a:off x="121919" y="2042563"/>
            <a:ext cx="5096608" cy="2937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A4FB11-9974-44BF-BD7D-6F9AF85F530A}"/>
              </a:ext>
            </a:extLst>
          </p:cNvPr>
          <p:cNvSpPr/>
          <p:nvPr/>
        </p:nvSpPr>
        <p:spPr>
          <a:xfrm>
            <a:off x="2474595" y="458117"/>
            <a:ext cx="7242810" cy="6288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হাইড্রো-ইলেকট্রিক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5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1DA5F3-20AF-40F8-90EF-807274CF64A7}"/>
              </a:ext>
            </a:extLst>
          </p:cNvPr>
          <p:cNvSpPr txBox="1"/>
          <p:nvPr/>
        </p:nvSpPr>
        <p:spPr>
          <a:xfrm>
            <a:off x="5218527" y="2037355"/>
            <a:ext cx="68515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পানিতে মজুদ স্থিতি শক্তিকে গতিশক্তিতে রূপান্তরিত করে তার মাধ্যমে টারবাইন ঘুরি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যান্ত্রিক শক্তি উৎপন্ন করে এবং টারবাইনে সংযুক্ত বৈদ্যুতিক জেনারেটর যান্ত্রিক শক্তিকে বিদ্যুৎ শক্তিতে রূপান্তর করে তাকে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 পাও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78264-55CD-4AAA-A26F-573757EF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6135-8EAD-48DA-BB16-1F11DCB76CE0}" type="datetime1">
              <a:rPr lang="en-US" smtClean="0"/>
              <a:t>26-Jul-21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826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9CE4B7-5DF8-4319-830C-54A0E2C59C51}"/>
              </a:ext>
            </a:extLst>
          </p:cNvPr>
          <p:cNvSpPr/>
          <p:nvPr/>
        </p:nvSpPr>
        <p:spPr>
          <a:xfrm>
            <a:off x="2284095" y="213434"/>
            <a:ext cx="7623810" cy="6288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নির্বাচন: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Selection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40950D-9B95-4193-A7EC-F570270FA5E1}"/>
              </a:ext>
            </a:extLst>
          </p:cNvPr>
          <p:cNvSpPr/>
          <p:nvPr/>
        </p:nvSpPr>
        <p:spPr>
          <a:xfrm>
            <a:off x="4969826" y="842257"/>
            <a:ext cx="2178416" cy="2057392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218706-B4FE-4E66-9182-C38F3BE2B072}"/>
              </a:ext>
            </a:extLst>
          </p:cNvPr>
          <p:cNvSpPr/>
          <p:nvPr/>
        </p:nvSpPr>
        <p:spPr>
          <a:xfrm rot="16360738">
            <a:off x="5916149" y="2910823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25335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50" rIns="107910" bIns="9135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4F433C-6AE3-4C11-B452-777A8B391FCB}"/>
              </a:ext>
            </a:extLst>
          </p:cNvPr>
          <p:cNvSpPr/>
          <p:nvPr/>
        </p:nvSpPr>
        <p:spPr>
          <a:xfrm>
            <a:off x="8255791" y="4183827"/>
            <a:ext cx="2178416" cy="2057392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6292" tIns="236292" rIns="236292" bIns="236292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অবস্থানগত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CCF093-C17E-490B-B056-6E9712DDAC7B}"/>
              </a:ext>
            </a:extLst>
          </p:cNvPr>
          <p:cNvSpPr/>
          <p:nvPr/>
        </p:nvSpPr>
        <p:spPr>
          <a:xfrm rot="2143288">
            <a:off x="7726380" y="4677911"/>
            <a:ext cx="359703" cy="456753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0" y="91351"/>
                </a:moveTo>
                <a:lnTo>
                  <a:pt x="179852" y="91351"/>
                </a:lnTo>
                <a:lnTo>
                  <a:pt x="179852" y="0"/>
                </a:lnTo>
                <a:lnTo>
                  <a:pt x="359703" y="228377"/>
                </a:lnTo>
                <a:lnTo>
                  <a:pt x="179852" y="456753"/>
                </a:lnTo>
                <a:lnTo>
                  <a:pt x="179852" y="365402"/>
                </a:lnTo>
                <a:lnTo>
                  <a:pt x="0" y="365402"/>
                </a:lnTo>
                <a:lnTo>
                  <a:pt x="0" y="91351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349" rIns="107910" bIns="91352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D46ECA-2305-4223-8F28-33C343673AC7}"/>
              </a:ext>
            </a:extLst>
          </p:cNvPr>
          <p:cNvSpPr/>
          <p:nvPr/>
        </p:nvSpPr>
        <p:spPr>
          <a:xfrm>
            <a:off x="2091180" y="4385200"/>
            <a:ext cx="2178416" cy="2057392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852" tIns="271852" rIns="271852" bIns="271852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ভূতাত্ত্বিক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endParaRPr lang="en-US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60D196-FA6E-496D-BCFF-E20B84679531}"/>
              </a:ext>
            </a:extLst>
          </p:cNvPr>
          <p:cNvSpPr/>
          <p:nvPr/>
        </p:nvSpPr>
        <p:spPr>
          <a:xfrm rot="19659449">
            <a:off x="4169245" y="4501923"/>
            <a:ext cx="359704" cy="456754"/>
          </a:xfrm>
          <a:custGeom>
            <a:avLst/>
            <a:gdLst>
              <a:gd name="connsiteX0" fmla="*/ 0 w 359703"/>
              <a:gd name="connsiteY0" fmla="*/ 91351 h 456753"/>
              <a:gd name="connsiteX1" fmla="*/ 179852 w 359703"/>
              <a:gd name="connsiteY1" fmla="*/ 91351 h 456753"/>
              <a:gd name="connsiteX2" fmla="*/ 179852 w 359703"/>
              <a:gd name="connsiteY2" fmla="*/ 0 h 456753"/>
              <a:gd name="connsiteX3" fmla="*/ 359703 w 359703"/>
              <a:gd name="connsiteY3" fmla="*/ 228377 h 456753"/>
              <a:gd name="connsiteX4" fmla="*/ 179852 w 359703"/>
              <a:gd name="connsiteY4" fmla="*/ 456753 h 456753"/>
              <a:gd name="connsiteX5" fmla="*/ 179852 w 359703"/>
              <a:gd name="connsiteY5" fmla="*/ 365402 h 456753"/>
              <a:gd name="connsiteX6" fmla="*/ 0 w 359703"/>
              <a:gd name="connsiteY6" fmla="*/ 365402 h 456753"/>
              <a:gd name="connsiteX7" fmla="*/ 0 w 359703"/>
              <a:gd name="connsiteY7" fmla="*/ 91351 h 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703" h="456753">
                <a:moveTo>
                  <a:pt x="359703" y="365402"/>
                </a:moveTo>
                <a:lnTo>
                  <a:pt x="179851" y="365402"/>
                </a:lnTo>
                <a:lnTo>
                  <a:pt x="179851" y="456753"/>
                </a:lnTo>
                <a:lnTo>
                  <a:pt x="0" y="228376"/>
                </a:lnTo>
                <a:lnTo>
                  <a:pt x="179851" y="0"/>
                </a:lnTo>
                <a:lnTo>
                  <a:pt x="179851" y="91351"/>
                </a:lnTo>
                <a:lnTo>
                  <a:pt x="359703" y="91351"/>
                </a:lnTo>
                <a:lnTo>
                  <a:pt x="359703" y="365402"/>
                </a:lnTo>
                <a:close/>
              </a:path>
            </a:pathLst>
          </a:custGeom>
          <a:solidFill>
            <a:srgbClr val="0D0D0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10" tIns="91351" rIns="1" bIns="9135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CE0406-A56A-4D2F-95C6-EE712CDB0E5B}"/>
              </a:ext>
            </a:extLst>
          </p:cNvPr>
          <p:cNvSpPr/>
          <p:nvPr/>
        </p:nvSpPr>
        <p:spPr>
          <a:xfrm>
            <a:off x="5015552" y="3528472"/>
            <a:ext cx="2219000" cy="2219000"/>
          </a:xfrm>
          <a:custGeom>
            <a:avLst/>
            <a:gdLst>
              <a:gd name="connsiteX0" fmla="*/ 0 w 1353343"/>
              <a:gd name="connsiteY0" fmla="*/ 676672 h 1353343"/>
              <a:gd name="connsiteX1" fmla="*/ 676672 w 1353343"/>
              <a:gd name="connsiteY1" fmla="*/ 0 h 1353343"/>
              <a:gd name="connsiteX2" fmla="*/ 1353344 w 1353343"/>
              <a:gd name="connsiteY2" fmla="*/ 676672 h 1353343"/>
              <a:gd name="connsiteX3" fmla="*/ 676672 w 1353343"/>
              <a:gd name="connsiteY3" fmla="*/ 1353344 h 1353343"/>
              <a:gd name="connsiteX4" fmla="*/ 0 w 1353343"/>
              <a:gd name="connsiteY4" fmla="*/ 676672 h 13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3" h="1353343">
                <a:moveTo>
                  <a:pt x="0" y="676672"/>
                </a:moveTo>
                <a:cubicBezTo>
                  <a:pt x="0" y="302956"/>
                  <a:pt x="302956" y="0"/>
                  <a:pt x="676672" y="0"/>
                </a:cubicBez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lose/>
              </a:path>
            </a:pathLst>
          </a:custGeom>
          <a:solidFill>
            <a:srgbClr val="0707C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852" tIns="271852" rIns="271852" bIns="271852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B7E5E-46ED-4F18-896E-02866CF3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1AA1-71B0-47B8-90DE-0F748A5DE001}" type="datetime1">
              <a:rPr lang="en-US" smtClean="0"/>
              <a:t>26-Jul-21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D2BE3-8006-45B2-A7D1-E0B0E037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5BF4-5438-41F2-A647-DA61C09983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51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503</Words>
  <Application>Microsoft Office PowerPoint</Application>
  <PresentationFormat>Widescreen</PresentationFormat>
  <Paragraphs>128</Paragraphs>
  <Slides>18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Dante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TSCM</dc:creator>
  <cp:lastModifiedBy>TSCM</cp:lastModifiedBy>
  <cp:revision>40</cp:revision>
  <dcterms:created xsi:type="dcterms:W3CDTF">2021-07-11T03:31:12Z</dcterms:created>
  <dcterms:modified xsi:type="dcterms:W3CDTF">2021-07-26T10:28:01Z</dcterms:modified>
</cp:coreProperties>
</file>