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7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66FFFF"/>
    <a:srgbClr val="C850A0"/>
    <a:srgbClr val="FFFF99"/>
    <a:srgbClr val="CCFF99"/>
    <a:srgbClr val="00FFFF"/>
    <a:srgbClr val="FFFFFF"/>
    <a:srgbClr val="0CC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208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2A61A-CCA8-4E23-8334-478181DF899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3EC3-897E-4226-B4BC-0E175297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3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3EC3-897E-4226-B4BC-0E17529726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9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8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3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1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3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9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4A716-E765-4DAC-8A6C-1E0DBE0D5AA3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AF861D-8038-453F-8071-69DF74E4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8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805"/>
            </a:avLst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3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216395"/>
            <a:ext cx="11677649" cy="6386862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1D9C2B-04DD-498C-ACD2-3B9209BBA09B}"/>
              </a:ext>
            </a:extLst>
          </p:cNvPr>
          <p:cNvSpPr txBox="1"/>
          <p:nvPr/>
        </p:nvSpPr>
        <p:spPr>
          <a:xfrm>
            <a:off x="4560392" y="1403641"/>
            <a:ext cx="4783633" cy="30964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spc="64" dirty="0" smtClean="0">
                <a:ln w="63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bn-IN" sz="6600" b="1" spc="64" dirty="0" smtClean="0">
                <a:ln w="63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6600" b="1" spc="64" dirty="0" smtClean="0">
                <a:ln w="63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bn-IN" sz="6600" b="1" spc="64" dirty="0" smtClean="0">
                <a:ln w="63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6600" b="1" spc="64" dirty="0" smtClean="0">
                <a:ln w="63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6600" b="1" spc="64" dirty="0" smtClean="0">
                <a:ln w="63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6600" b="1" spc="64" dirty="0" smtClean="0">
                <a:ln w="63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অনেক অনেক </a:t>
            </a:r>
            <a:r>
              <a:rPr lang="en-US" sz="6600" b="1" spc="64" dirty="0" smtClean="0"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শুভেচ্ছা</a:t>
            </a:r>
            <a:r>
              <a:rPr lang="en-US" sz="6600" b="1" spc="64" dirty="0" smtClean="0">
                <a:ln w="0"/>
                <a:solidFill>
                  <a:srgbClr val="8204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600" b="1" spc="64" dirty="0">
              <a:ln w="0"/>
              <a:solidFill>
                <a:srgbClr val="82044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667" y="3409826"/>
            <a:ext cx="5331917" cy="3371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83" y="3953249"/>
            <a:ext cx="4472629" cy="28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814E-6 3.17848E-7 L 0.98432 0.02249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09" y="1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127E-6 -2.64059E-6 L 0.6911 -0.01369 " pathEditMode="relative" rAng="0" ptsTypes="AA">
                                      <p:cBhvr>
                                        <p:cTn id="12" dur="6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8" y="-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7" y="2887863"/>
            <a:ext cx="3181073" cy="2201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2323825" y="933751"/>
            <a:ext cx="3328985" cy="1871857"/>
            <a:chOff x="6536239" y="2059119"/>
            <a:chExt cx="4710646" cy="17131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1972" y="2059119"/>
              <a:ext cx="1994913" cy="150473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6239" y="2288141"/>
              <a:ext cx="1869102" cy="10466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8111872" y="2212862"/>
              <a:ext cx="1559380" cy="155938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48" y="1174964"/>
            <a:ext cx="3455465" cy="21561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59" y="3307319"/>
            <a:ext cx="3333750" cy="2000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494038" y="1953672"/>
            <a:ext cx="10668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5308" y="1661285"/>
            <a:ext cx="111005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প্রাণী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99613" y="4316200"/>
            <a:ext cx="144164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কীটপতঙ্গ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6430" y="3731425"/>
            <a:ext cx="10668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308" y="422404"/>
            <a:ext cx="3156734" cy="35434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spc="150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বলি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পড়ি</a:t>
            </a:r>
            <a:endParaRPr lang="en-US" sz="2800" dirty="0">
              <a:ln w="11430"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9830" y="5816280"/>
            <a:ext cx="9249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এখানে আর ও আছে বিভিন্ন ধরনের প্রাণী,পাখি ও মাছ।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437875" y="859003"/>
            <a:ext cx="11377130" cy="4796194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Image result for rain 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44" y="1018575"/>
            <a:ext cx="3405187" cy="200255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49" y="3396408"/>
            <a:ext cx="3439303" cy="212825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4" name="Picture 3" descr="Image result for Storm 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16" y="3358811"/>
            <a:ext cx="3470016" cy="2159977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>
          <a:xfrm>
            <a:off x="6522348" y="974415"/>
            <a:ext cx="3439303" cy="212846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55429" y="4392510"/>
            <a:ext cx="87338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মেঘ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80348" y="1713976"/>
            <a:ext cx="107139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29" y="1552852"/>
            <a:ext cx="10668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বৃষ্টি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58519" y="4392510"/>
            <a:ext cx="96923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সূর্য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8150" y="326545"/>
            <a:ext cx="3156734" cy="35434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spc="150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বলি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পড়ি</a:t>
            </a:r>
            <a:endParaRPr lang="en-US" sz="2800" dirty="0">
              <a:ln w="11430"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990600" y="680889"/>
            <a:ext cx="10329945" cy="5105549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95721" y="5924099"/>
            <a:ext cx="6615112" cy="60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আছে বৃষ্টি,নদী,মেঘ এবং সূর্য।</a:t>
            </a:r>
            <a:endParaRPr lang="en-US" sz="32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0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33" y="822084"/>
            <a:ext cx="8216017" cy="53662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3863" y="400050"/>
            <a:ext cx="2847975" cy="38484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spc="150" dirty="0" smtClean="0">
                <a:ln w="11430">
                  <a:solidFill>
                    <a:srgbClr val="C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bn-BD" sz="3200" b="1" spc="150" dirty="0" smtClean="0">
                <a:ln w="11430">
                  <a:solidFill>
                    <a:srgbClr val="C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150" dirty="0" smtClean="0">
                <a:ln w="11430">
                  <a:solidFill>
                    <a:srgbClr val="C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200" dirty="0">
              <a:ln w="11430">
                <a:solidFill>
                  <a:srgbClr val="C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4" descr="Download TEACHER Free PNG transparent image and clipart">
            <a:extLst>
              <a:ext uri="{FF2B5EF4-FFF2-40B4-BE49-F238E27FC236}">
                <a16:creationId xmlns="" xmlns:a16="http://schemas.microsoft.com/office/drawing/2014/main" id="{1C3A53F6-CBCD-4DC9-98EB-5BA83BA2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038" y="2908464"/>
            <a:ext cx="1572275" cy="32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54437" y="2457450"/>
            <a:ext cx="4518402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উপাদান নিয়ে যে পরিবেশ গঠিত হয় তাকে প্রাকৃতিক পরিবেশ বলে।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b="2648"/>
          <a:stretch/>
        </p:blipFill>
        <p:spPr>
          <a:xfrm>
            <a:off x="379794" y="1414462"/>
            <a:ext cx="5576884" cy="33718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134100" y="257175"/>
            <a:ext cx="0" cy="6329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" y="439592"/>
            <a:ext cx="355369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78" y="793535"/>
            <a:ext cx="7638621" cy="4968812"/>
          </a:xfrm>
          <a:prstGeom prst="rect">
            <a:avLst/>
          </a:prstGeom>
        </p:spPr>
      </p:pic>
      <p:pic>
        <p:nvPicPr>
          <p:cNvPr id="4" name="Picture 4" descr="Download TEACHER Free PNG transparent image and clipart">
            <a:extLst>
              <a:ext uri="{FF2B5EF4-FFF2-40B4-BE49-F238E27FC236}">
                <a16:creationId xmlns="" xmlns:a16="http://schemas.microsoft.com/office/drawing/2014/main" id="{1C3A53F6-CBCD-4DC9-98EB-5BA83BA2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708" y="2887902"/>
            <a:ext cx="1648042" cy="34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20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361"/>
          <a:stretch/>
        </p:blipFill>
        <p:spPr>
          <a:xfrm>
            <a:off x="1744315" y="1364323"/>
            <a:ext cx="3613497" cy="472758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49" y="414337"/>
            <a:ext cx="3859102" cy="676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1787" y="2952632"/>
            <a:ext cx="4019550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brightRoom" dir="t"/>
          </a:scene3d>
          <a:sp3d>
            <a:bevelT w="152400" h="50800" prst="softRound"/>
          </a:sp3d>
        </p:spPr>
        <p:txBody>
          <a:bodyPr wrap="square" rtlCol="0">
            <a:prstTxWarp prst="textPlain">
              <a:avLst/>
            </a:prstTxWarp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32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এখন পাঠ্য বইয়ের</a:t>
            </a:r>
            <a:r>
              <a:rPr lang="en-US" sz="32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2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 পৃষ্ঠায় কি আছে আমরা </a:t>
            </a:r>
            <a:r>
              <a:rPr lang="en-US" sz="3200" b="1" cap="all" dirty="0" smtClean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নিরবে পড়ি</a:t>
            </a:r>
            <a:endParaRPr lang="en-US" sz="32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3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168" y="566971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3568" y="2374463"/>
            <a:ext cx="862607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ছকে প্রাকৃতিক পরিবেশের উপাদানগুলোর নাম লেখ।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89272"/>
              </p:ext>
            </p:extLst>
          </p:nvPr>
        </p:nvGraphicFramePr>
        <p:xfrm>
          <a:off x="2552700" y="3400056"/>
          <a:ext cx="723900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গাছ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প্রাণী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পানি</a:t>
                      </a:r>
                      <a:endParaRPr lang="en-US" sz="32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47" y="355250"/>
            <a:ext cx="2637340" cy="2019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3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157" y="1806405"/>
            <a:ext cx="4232176" cy="113877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 পরিবেশের      উপাদান কোনটি?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57" y="3220565"/>
            <a:ext cx="2957411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9773" y="4582290"/>
            <a:ext cx="29393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ঘ. গাছ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57" y="4605606"/>
            <a:ext cx="2957411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গ.রাস্তা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773" y="3206836"/>
            <a:ext cx="3075771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 সেতু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3925" y="1442969"/>
            <a:ext cx="3703820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C0066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2206" y="1108888"/>
            <a:ext cx="4446067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6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5737" y="5790576"/>
            <a:ext cx="84767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 উপরের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অপশনগুলোতে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1710" y="432474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2945" y="462557"/>
            <a:ext cx="5045780" cy="58477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উত্তরটি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 লিখ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ABBCA9D-8693-4B4E-9B6A-65F1E8DF1B70}"/>
              </a:ext>
            </a:extLst>
          </p:cNvPr>
          <p:cNvSpPr txBox="1"/>
          <p:nvPr/>
        </p:nvSpPr>
        <p:spPr>
          <a:xfrm>
            <a:off x="284109" y="57928"/>
            <a:ext cx="2616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50F4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6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50F4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157" y="1831542"/>
            <a:ext cx="3374276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 একটি-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57" y="3206836"/>
            <a:ext cx="2957411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157" y="4527546"/>
            <a:ext cx="29393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প্রাণী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435" y="4611301"/>
            <a:ext cx="2957411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ঘ.পানি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6435" y="3206836"/>
            <a:ext cx="3075771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 বাতাস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3925" y="1442969"/>
            <a:ext cx="3703820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C0066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3846" y="1390883"/>
            <a:ext cx="4446067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6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প্রাণী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5737" y="5790576"/>
            <a:ext cx="84767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 উপরের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অপশনগুলোতে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3279" y="4180413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2945" y="462557"/>
            <a:ext cx="5045780" cy="58477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উত্তরটি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 লিখ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ABBCA9D-8693-4B4E-9B6A-65F1E8DF1B70}"/>
              </a:ext>
            </a:extLst>
          </p:cNvPr>
          <p:cNvSpPr txBox="1"/>
          <p:nvPr/>
        </p:nvSpPr>
        <p:spPr>
          <a:xfrm>
            <a:off x="375984" y="278062"/>
            <a:ext cx="2616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50F4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6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50F4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5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156" y="1980558"/>
            <a:ext cx="4726078" cy="113877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 ও মাটি কোন ধরনের পরিবেশের উপাদান?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088" y="4641463"/>
            <a:ext cx="2957411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অর্থনৈতিক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088" y="3492350"/>
            <a:ext cx="293936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ক. প্রাকৃতিক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435" y="4641463"/>
            <a:ext cx="2957411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ঘ. সামাজিক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6435" y="3492350"/>
            <a:ext cx="3075771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 রাজনৈতিক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3925" y="1442969"/>
            <a:ext cx="3703820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C0066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3846" y="1390883"/>
            <a:ext cx="4446067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6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5737" y="5790576"/>
            <a:ext cx="84767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 উপরের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অপশনগুলোতে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088" y="335748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2945" y="462557"/>
            <a:ext cx="5045780" cy="58477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উত্তরটি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 লিখ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ABBCA9D-8693-4B4E-9B6A-65F1E8DF1B70}"/>
              </a:ext>
            </a:extLst>
          </p:cNvPr>
          <p:cNvSpPr txBox="1"/>
          <p:nvPr/>
        </p:nvSpPr>
        <p:spPr>
          <a:xfrm>
            <a:off x="375984" y="278062"/>
            <a:ext cx="2616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50F4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6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50F4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0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9807" y="4157663"/>
            <a:ext cx="5325931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IN" sz="3600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শ্রেণীঃ </a:t>
            </a:r>
            <a:r>
              <a:rPr lang="bn-IN" sz="3600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তৃতীয় </a:t>
            </a:r>
          </a:p>
          <a:p>
            <a:pPr algn="ctr"/>
            <a:r>
              <a:rPr lang="bn-IN" sz="3600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 ও বিশ্বপরিচয়</a:t>
            </a:r>
            <a:endParaRPr lang="en-GB" sz="3600" dirty="0" smtClean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44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89" y="3639767"/>
            <a:ext cx="2230949" cy="28250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1CECCA-2001-4B05-8C55-1B92C05776D8}"/>
              </a:ext>
            </a:extLst>
          </p:cNvPr>
          <p:cNvSpPr txBox="1"/>
          <p:nvPr/>
        </p:nvSpPr>
        <p:spPr>
          <a:xfrm>
            <a:off x="3737920" y="1349704"/>
            <a:ext cx="501637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রত্না খাতুন</a:t>
            </a:r>
          </a:p>
          <a:p>
            <a:pPr algn="ctr"/>
            <a:r>
              <a:rPr lang="bn-IN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ধাদাশ সরঃ প্রাথঃ বিদ্যাঃ</a:t>
            </a:r>
          </a:p>
          <a:p>
            <a:pPr algn="ctr"/>
            <a:r>
              <a:rPr lang="bn-IN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পুঠিয়া, রাজশাহী।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 t="11551" r="32177" b="62078"/>
          <a:stretch/>
        </p:blipFill>
        <p:spPr>
          <a:xfrm flipH="1">
            <a:off x="501169" y="982898"/>
            <a:ext cx="3236751" cy="347850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89" y="425065"/>
            <a:ext cx="34079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02" y="479475"/>
            <a:ext cx="2993571" cy="2902142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owchart: Alternate Process 8"/>
          <p:cNvSpPr/>
          <p:nvPr/>
        </p:nvSpPr>
        <p:spPr>
          <a:xfrm>
            <a:off x="2265135" y="1963216"/>
            <a:ext cx="5978752" cy="3373585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6" y="577788"/>
            <a:ext cx="3945957" cy="1120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8697" y="2957512"/>
            <a:ext cx="539162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প্রাকৃতিক পরিবেশের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আথবা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প্রাণীর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আঁকিয়ে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" y="271464"/>
            <a:ext cx="11651620" cy="63436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7380" y="1085512"/>
            <a:ext cx="222885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6600" b="1" cap="all" dirty="0" smtClean="0">
                <a:ln/>
                <a:solidFill>
                  <a:srgbClr val="66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cap="all" dirty="0">
              <a:ln/>
              <a:solidFill>
                <a:srgbClr val="66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5286" y="3007556"/>
            <a:ext cx="26289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6600" b="1" cap="all" dirty="0" smtClean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b="1" cap="all" dirty="0">
              <a:ln>
                <a:solidFill>
                  <a:srgbClr val="66FFFF"/>
                </a:solidFill>
              </a:ln>
              <a:solidFill>
                <a:srgbClr val="66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448785" y="525742"/>
            <a:ext cx="3480035" cy="2537869"/>
          </a:xfrm>
          <a:prstGeom prst="ellipse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CC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2" y="901605"/>
            <a:ext cx="3328732" cy="2048240"/>
          </a:xfrm>
          <a:prstGeom prst="rect">
            <a:avLst/>
          </a:prstGeom>
          <a:ln w="28575">
            <a:solidFill>
              <a:srgbClr val="EE42C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</p:pic>
      <p:pic>
        <p:nvPicPr>
          <p:cNvPr id="5" name="Picture 6" descr="গাছ কথা বলে? - Bangla Info Tub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068" y="897519"/>
            <a:ext cx="3328732" cy="209789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68" y="3477562"/>
            <a:ext cx="3328732" cy="209789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45357" y="5873019"/>
            <a:ext cx="1097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 যে স্থানগুলো দেখতে পাচ্ছ এখানে কি মানুষ বসবাস করে?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018" y="1249555"/>
            <a:ext cx="283541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 গুলো দেখ</a:t>
            </a:r>
            <a:r>
              <a:rPr lang="bn-BD" sz="32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3" y="3429000"/>
            <a:ext cx="3328732" cy="20978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7" y="3429000"/>
            <a:ext cx="3328732" cy="2119643"/>
          </a:xfrm>
          <a:prstGeom prst="rect">
            <a:avLst/>
          </a:prstGeom>
          <a:ln w="38100">
            <a:solidFill>
              <a:srgbClr val="FFFF99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822954" y="5891513"/>
            <a:ext cx="6938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তাহলে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দেখতে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পাচ্ছি?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14466" y="5888861"/>
            <a:ext cx="5639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চারপাশের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প্রকৃতি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2496" y="5897033"/>
            <a:ext cx="7527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এখানে কি ধরনের পরিবেশ সৃষ্টি হয়েছে?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74089" y="5851488"/>
            <a:ext cx="4783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 পরিবেশ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359617" y="187423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en-US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র্বজ্ঞান যাচাই</a:t>
            </a:r>
            <a:endParaRPr lang="en-US" sz="3200" dirty="0"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7175" y="5686425"/>
            <a:ext cx="116728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95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8" grpId="1"/>
      <p:bldP spid="10" grpId="0"/>
      <p:bldP spid="11" grpId="0"/>
      <p:bldP spid="11" grpId="1"/>
      <p:bldP spid="13" grpId="0"/>
      <p:bldP spid="13" grpId="1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71" y="-571656"/>
            <a:ext cx="8658225" cy="7299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8573" y="2423162"/>
            <a:ext cx="4955721" cy="1338866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5400" b="1" dirty="0" smtClean="0">
                <a:ln w="12700"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প্রাকৃতিক পরিবেশ</a:t>
            </a:r>
            <a:r>
              <a:rPr lang="bn-IN" sz="5400" b="1" dirty="0" smtClean="0">
                <a:ln w="12700"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2700">
                <a:solidFill>
                  <a:srgbClr val="00206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143491" y="411340"/>
            <a:ext cx="49680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আজকে আমরা</a:t>
            </a:r>
            <a:r>
              <a:rPr lang="bn-BD" sz="4000" b="1" dirty="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পড়ব ।</a:t>
            </a:r>
            <a:endParaRPr lang="en-US" sz="4000" b="1" dirty="0">
              <a:ln w="1143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04" y="4476335"/>
            <a:ext cx="1162856" cy="13054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46277" y="2810108"/>
            <a:ext cx="12130088" cy="3789818"/>
            <a:chOff x="-187103" y="3396828"/>
            <a:chExt cx="11820822" cy="31173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103" y="3542373"/>
              <a:ext cx="7167037" cy="2971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573" y="3396828"/>
              <a:ext cx="5578146" cy="311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5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38 -0.21019 L -0.35338 -0.20996 C -0.35351 -0.19653 -0.35351 -0.18241 -0.35403 -0.16898 C -0.35416 -0.1676 -0.35456 -0.16621 -0.35456 -0.16482 C -0.35508 -0.15672 -0.35534 -0.14931 -0.3556 -0.14167 C -0.35664 -0.14283 -0.35742 -0.14329 -0.35807 -0.14491 C -0.36054 -0.14977 -0.35638 -0.14676 -0.36028 -0.14908 C -0.36263 -0.14838 -0.36523 -0.14861 -0.36758 -0.14792 C -0.36979 -0.14699 -0.36966 -0.14514 -0.37135 -0.14283 C -0.37239 -0.14144 -0.37344 -0.14051 -0.37435 -0.13936 C -0.37669 -0.13982 -0.37929 -0.13982 -0.38138 -0.14167 C -0.38242 -0.14236 -0.38307 -0.14468 -0.38359 -0.14584 C -0.38476 -0.14723 -0.38581 -0.14815 -0.38659 -0.15 C -0.38776 -0.15232 -0.38828 -0.15394 -0.38906 -0.15625 C -0.38984 -0.15811 -0.39036 -0.16227 -0.39036 -0.16482 C -0.39036 -0.16598 -0.39036 -0.1676 -0.38958 -0.16806 C -0.38919 -0.16829 -0.38828 -0.1676 -0.38789 -0.16713 C -0.38659 -0.16574 -0.38567 -0.16366 -0.38437 -0.16297 L -0.38073 -0.16065 C -0.37969 -0.16111 -0.37851 -0.16181 -0.37747 -0.16297 C -0.37448 -0.16505 -0.37578 -0.16436 -0.37317 -0.16598 C -0.36823 -0.175 -0.37435 -0.16343 -0.37031 -0.17199 C -0.36979 -0.17315 -0.36901 -0.17408 -0.36849 -0.17523 C -0.36823 -0.17639 -0.3681 -0.17755 -0.36758 -0.17848 C -0.36692 -0.1794 -0.36614 -0.17986 -0.36575 -0.18056 C -0.36367 -0.18334 -0.36432 -0.18357 -0.36211 -0.18588 C -0.35638 -0.19074 -0.36133 -0.18519 -0.35742 -0.19005 C -0.35807 -0.19051 -0.35846 -0.19236 -0.35898 -0.19236 C -0.36107 -0.19236 -0.36211 -0.18843 -0.36315 -0.18681 C -0.36406 -0.18588 -0.36484 -0.18542 -0.36575 -0.18496 C -0.36732 -0.18357 -0.37031 -0.18241 -0.37031 -0.18218 C -0.37239 -0.18264 -0.38346 -0.18403 -0.38554 -0.18588 C -0.38646 -0.18658 -0.38633 -0.18912 -0.38659 -0.19098 C -0.38633 -0.1926 -0.38607 -0.19445 -0.38554 -0.19561 C -0.38021 -0.20232 -0.3776 -0.20093 -0.37083 -0.20255 C -0.37005 -0.20278 -0.36914 -0.20348 -0.36849 -0.20371 C -0.36706 -0.20394 -0.36549 -0.20417 -0.36393 -0.20486 C -0.36211 -0.20417 -0.36028 -0.20417 -0.35846 -0.20371 C -0.35794 -0.20348 -0.35703 -0.20348 -0.35625 -0.20255 C -0.3556 -0.20186 -0.35547 -0.2007 -0.35508 -0.19931 C -0.35495 -0.19792 -0.35469 -0.19676 -0.35456 -0.19561 C -0.35456 -0.19537 -0.35442 -0.17894 -0.35338 -0.17431 C -0.35325 -0.17292 -0.3526 -0.17199 -0.35208 -0.17107 C -0.35234 -0.17917 -0.35273 -0.18727 -0.35273 -0.19561 C -0.35273 -0.20116 -0.35495 -0.20973 -0.35208 -0.21297 C -0.34896 -0.2176 -0.3444 -0.21227 -0.34062 -0.21204 C -0.33333 -0.20764 -0.33932 -0.21227 -0.33815 -0.18056 C -0.33815 -0.17917 -0.33776 -0.17778 -0.3375 -0.17662 C -0.33633 -0.1132 -0.33776 -0.16829 -0.33581 -0.21204 C -0.33581 -0.21297 -0.33489 -0.21273 -0.33398 -0.21297 C -0.33203 -0.21343 -0.33021 -0.21343 -0.32812 -0.21412 C -0.32708 -0.21436 -0.32604 -0.21459 -0.32461 -0.21528 C -0.32174 -0.21875 -0.32396 -0.21667 -0.3194 -0.21852 C -0.31315 -0.22061 -0.32291 -0.21829 -0.31172 -0.22061 C -0.31028 -0.22153 -0.30677 -0.22385 -0.30469 -0.22361 C -0.30364 -0.22338 -0.30247 -0.22223 -0.3013 -0.22153 C -0.30117 -0.21806 -0.30117 -0.21436 -0.30065 -0.21111 C -0.30065 -0.21019 -0.29974 -0.2088 -0.30013 -0.20787 C -0.30143 -0.20463 -0.30364 -0.20486 -0.30521 -0.20371 C -0.30625 -0.20324 -0.3069 -0.20209 -0.30781 -0.20162 C -0.30924 -0.2007 -0.3125 -0.19931 -0.3125 -0.19908 C -0.31328 -0.19838 -0.31406 -0.19723 -0.31471 -0.19653 C -0.31588 -0.19561 -0.31862 -0.19468 -0.3194 -0.19445 C -0.32031 -0.19352 -0.32161 -0.19398 -0.32161 -0.19236 C -0.32161 -0.18982 -0.32044 -0.1882 -0.3194 -0.18681 C -0.31745 -0.18403 -0.31471 -0.18287 -0.3125 -0.18172 C -0.31172 -0.18079 -0.31081 -0.18033 -0.31015 -0.17963 C -0.30351 -0.17223 -0.31393 -0.18264 -0.30651 -0.17431 C -0.30612 -0.17361 -0.30521 -0.17361 -0.30469 -0.17315 C -0.30078 -0.16598 -0.30273 -0.16852 -0.29948 -0.16482 C -0.29935 -0.16389 -0.29922 -0.16181 -0.29844 -0.16181 C -0.29765 -0.16181 -0.29765 -0.16366 -0.29765 -0.16482 C -0.29765 -0.17153 -0.29791 -0.17894 -0.29844 -0.18588 C -0.29857 -0.18681 -0.29909 -0.18797 -0.29909 -0.18889 C -0.30013 -0.19838 -0.29896 -0.19236 -0.30065 -0.19931 C -0.30104 -0.20162 -0.30156 -0.20371 -0.3013 -0.20579 C -0.30117 -0.20695 -0.30026 -0.20811 -0.29948 -0.20787 C -0.29831 -0.20741 -0.29726 -0.20417 -0.29596 -0.20371 C -0.29518 -0.20324 -0.29284 -0.20232 -0.29192 -0.20162 C -0.2914 -0.20116 -0.29075 -0.19977 -0.2901 -0.19931 C -0.28815 -0.19398 -0.28802 -0.19468 -0.28958 -0.18357 C -0.28984 -0.18241 -0.29075 -0.18218 -0.2914 -0.18172 C -0.29232 -0.18218 -0.29323 -0.18241 -0.29375 -0.18357 C -0.29479 -0.18565 -0.29427 -0.19051 -0.29375 -0.19236 C -0.29349 -0.19329 -0.29258 -0.19352 -0.29192 -0.19445 C -0.2914 -0.19398 -0.29062 -0.19422 -0.2901 -0.19329 C -0.28984 -0.1926 -0.28984 -0.19074 -0.28958 -0.19005 C -0.28724 -0.18195 -0.28945 -0.19144 -0.28776 -0.18357 C -0.2888 -0.18264 -0.28945 -0.18195 -0.2901 -0.18172 C -0.29192 -0.18079 -0.29388 -0.18172 -0.29544 -0.18056 C -0.29674 -0.17986 -0.297 -0.17778 -0.29765 -0.17662 C -0.29844 -0.17523 -0.29909 -0.17477 -0.29948 -0.17431 C -0.29974 -0.17269 -0.3 -0.1713 -0.30013 -0.16991 C -0.30039 -0.16898 -0.30065 -0.16806 -0.30065 -0.16713 C -0.30065 -0.16505 -0.30026 -0.15949 -0.29948 -0.15741 C -0.29935 -0.15602 -0.29896 -0.15533 -0.29844 -0.15417 C -0.29752 -0.14838 -0.29674 -0.14375 -0.29909 -0.1375 C -0.29974 -0.13565 -0.30182 -0.13681 -0.30299 -0.13658 C -0.30416 -0.13611 -0.30508 -0.13588 -0.30599 -0.13565 C -0.30677 -0.13449 -0.30742 -0.13311 -0.3082 -0.13218 C -0.30898 -0.13148 -0.3095 -0.13172 -0.31015 -0.13125 C -0.31067 -0.13056 -0.31081 -0.12894 -0.3112 -0.12801 C -0.30924 -0.12292 -0.31107 -0.12616 -0.30781 -0.12292 C -0.30273 -0.11736 -0.30612 -0.11945 -0.3013 -0.1176 C -0.297 -0.11343 -0.2987 -0.11436 -0.29375 -0.11227 C -0.29153 -0.11088 -0.28672 -0.10903 -0.28672 -0.10811 C -0.28541 -0.10949 -0.28229 -0.10741 -0.28255 -0.10996 C -0.28307 -0.11297 -0.28581 -0.11204 -0.28711 -0.1132 C -0.29635 -0.12014 -0.28164 -0.10973 -0.29258 -0.11852 C -0.29349 -0.11945 -0.29401 -0.11945 -0.29479 -0.11991 C -0.3026 -0.12824 -0.29831 -0.12084 -0.30013 -0.12801 C -0.30052 -0.12894 -0.30104 -0.13033 -0.3013 -0.13125 C -0.30117 -0.13403 -0.30104 -0.13681 -0.30065 -0.13936 C -0.30052 -0.14236 -0.30013 -0.14445 -0.29948 -0.14699 C -0.29974 -0.15533 -0.3 -0.16389 -0.30013 -0.17199 C -0.30052 -0.18681 -0.3 -0.18241 -0.3013 -0.19005 C -0.30104 -0.19954 -0.30143 -0.20996 -0.30013 -0.21968 C -0.30013 -0.22037 -0.29557 -0.22246 -0.29479 -0.22269 C -0.28997 -0.22408 -0.29101 -0.22338 -0.28424 -0.22454 C -0.27174 -0.22709 -0.28659 -0.22431 -0.27916 -0.22686 C -0.2776 -0.22732 -0.27591 -0.22732 -0.27448 -0.22801 C -0.2737 -0.22824 -0.27331 -0.22894 -0.27239 -0.22894 C -0.26992 -0.22894 -0.27044 -0.22454 -0.27018 -0.22061 C -0.27018 -0.21829 -0.26992 -0.20648 -0.26914 -0.20255 C -0.26901 -0.20116 -0.26875 -0.19931 -0.26797 -0.19838 C -0.26771 -0.19746 -0.26862 -0.2007 -0.26862 -0.20162 C -0.26888 -0.20371 -0.26901 -0.20579 -0.26914 -0.20787 C -0.2694 -0.20926 -0.26966 -0.21019 -0.26979 -0.21111 C -0.26992 -0.21227 -0.27005 -0.21343 -0.27018 -0.21528 C -0.27044 -0.21621 -0.27083 -0.2176 -0.27096 -0.21852 C -0.27135 -0.21968 -0.272 -0.22431 -0.27213 -0.22616 C -0.27239 -0.22709 -0.27317 -0.22848 -0.2737 -0.22986 C -0.27526 -0.23727 -0.27357 -0.22824 -0.27474 -0.23866 C -0.27526 -0.23959 -0.27539 -0.24051 -0.27552 -0.24167 C -0.27474 -0.2551 -0.27708 -0.25602 -0.27213 -0.25949 C -0.27148 -0.25996 -0.27044 -0.25996 -0.26979 -0.26065 C -0.26627 -0.26459 -0.26992 -0.26088 -0.26562 -0.26366 C -0.26484 -0.26412 -0.26419 -0.26505 -0.26315 -0.26574 C -0.2625 -0.26621 -0.26185 -0.26621 -0.26107 -0.26667 C -0.25989 -0.26736 -0.25859 -0.26829 -0.25755 -0.26922 L -0.2556 -0.27014 C -0.25508 -0.27037 -0.25456 -0.27061 -0.25403 -0.2713 C -0.25286 -0.27153 -0.25208 -0.27223 -0.25091 -0.27292 C -0.25065 -0.27315 -0.24987 -0.27338 -0.24922 -0.27408 C -0.2487 -0.27454 -0.24831 -0.27547 -0.24752 -0.27639 C -0.24635 -0.27732 -0.24401 -0.27778 -0.24284 -0.27824 C -0.23893 -0.28311 -0.24075 -0.28195 -0.23763 -0.28357 C -0.23294 -0.27963 -0.23737 -0.28426 -0.23346 -0.27732 C -0.23086 -0.27246 -0.23164 -0.27523 -0.22929 -0.27199 C -0.22799 -0.26991 -0.22578 -0.26505 -0.22474 -0.2625 C -0.22422 -0.26135 -0.22396 -0.25973 -0.22357 -0.25834 C -0.22174 -0.25278 -0.22304 -0.25764 -0.22174 -0.25232 C -0.222 -0.24954 -0.22135 -0.24584 -0.22226 -0.24468 C -0.2237 -0.24306 -0.22552 -0.24561 -0.22721 -0.24561 C -0.23541 -0.24561 -0.24336 -0.24491 -0.25156 -0.24468 L -0.25989 -0.2426 C -0.26185 -0.2419 -0.26367 -0.24167 -0.26562 -0.24167 C -0.28164 -0.23797 -0.26966 -0.23982 -0.25807 -0.24051 C -0.25078 -0.24306 -0.26002 -0.23982 -0.25156 -0.2426 C -0.25078 -0.24283 -0.24974 -0.24306 -0.2487 -0.24352 C -0.24778 -0.24422 -0.24466 -0.24537 -0.24557 -0.24561 C -0.24778 -0.24607 -0.25013 -0.24491 -0.25221 -0.24468 L -0.26862 -0.2426 C -0.26458 -0.23797 -0.26966 -0.24306 -0.2625 -0.23959 C -0.26211 -0.23912 -0.26172 -0.23773 -0.26107 -0.2375 C -0.25976 -0.23681 -0.25833 -0.23681 -0.25677 -0.23635 C -0.25534 -0.22014 -0.25755 -0.23797 -0.25508 -0.22616 C -0.25469 -0.22292 -0.25508 -0.21922 -0.25403 -0.2176 C -0.25312 -0.21621 -0.25273 -0.21528 -0.25221 -0.21412 C -0.25169 -0.21273 -0.2513 -0.21158 -0.25091 -0.21019 C -0.25078 -0.20926 -0.25078 -0.20764 -0.25039 -0.20695 C -0.25013 -0.20556 -0.24922 -0.20486 -0.2487 -0.20371 C -0.24765 -0.20116 -0.24739 -0.19838 -0.24557 -0.19653 C -0.23971 -0.18658 -0.24466 -0.19537 -0.24049 -0.19098 C -0.23932 -0.18982 -0.23815 -0.1882 -0.23711 -0.18681 L -0.23528 -0.18496 C -0.23463 -0.18403 -0.23411 -0.18264 -0.23346 -0.18241 C -0.23268 -0.18195 -0.23151 -0.18125 -0.23047 -0.18056 C -0.22995 -0.17986 -0.22942 -0.17894 -0.22877 -0.17848 C -0.22786 -0.17778 -0.22643 -0.17778 -0.22539 -0.17755 C -0.22265 -0.17778 -0.21979 -0.17732 -0.21719 -0.17848 C -0.21653 -0.17894 -0.21666 -0.18033 -0.21653 -0.18172 C -0.21627 -0.18936 -0.21627 -0.19746 -0.21588 -0.20579 C -0.21627 -0.2125 -0.21588 -0.21991 -0.21653 -0.22686 C -0.21666 -0.22824 -0.2181 -0.22871 -0.21823 -0.22986 C -0.22148 -0.23982 -0.21588 -0.22871 -0.22057 -0.2375 C -0.22265 -0.23704 -0.22448 -0.23681 -0.22643 -0.23635 C -0.2276 -0.23611 -0.22838 -0.23611 -0.22929 -0.23519 C -0.23073 -0.23426 -0.23294 -0.23102 -0.23294 -0.23079 C -0.2332 -0.22662 -0.23359 -0.22176 -0.23346 -0.2176 C -0.2332 -0.20579 -0.22942 -0.21574 -0.22812 -0.22153 C -0.22799 -0.22315 -0.22773 -0.225 -0.22721 -0.22686 C -0.22682 -0.22801 -0.2263 -0.22894 -0.22578 -0.22986 C -0.22565 -0.23125 -0.22539 -0.23241 -0.22539 -0.23426 C -0.22539 -0.23982 -0.22643 -0.24537 -0.22578 -0.25116 C -0.22578 -0.25278 -0.22435 -0.25278 -0.22357 -0.25324 C -0.22213 -0.25394 -0.2207 -0.2544 -0.21953 -0.25533 C -0.2181 -0.25602 -0.2164 -0.25648 -0.21471 -0.25695 C -0.21315 -0.25764 -0.2112 -0.25764 -0.2095 -0.25834 C -0.2082 -0.25857 -0.2069 -0.2588 -0.20534 -0.25949 C -0.20351 -0.25996 -0.20143 -0.26088 -0.19948 -0.26158 C -0.19609 -0.26574 -0.20026 -0.26158 -0.19427 -0.26459 C -0.19362 -0.26482 -0.19284 -0.26621 -0.19179 -0.26667 C -0.18567 -0.27061 -0.18073 -0.26968 -0.17331 -0.27014 C -0.17265 -0.27061 -0.17226 -0.27153 -0.17148 -0.27199 C -0.1707 -0.27269 -0.16823 -0.27385 -0.16745 -0.27408 C -0.16823 -0.27292 -0.16901 -0.27199 -0.16979 -0.2713 C -0.172 -0.26783 -0.17135 -0.26736 -0.17383 -0.26459 C -0.17435 -0.26412 -0.17526 -0.26412 -0.17565 -0.26366 C -0.17617 -0.2632 -0.17669 -0.26204 -0.17721 -0.26158 C -0.17812 -0.25949 -0.17929 -0.25602 -0.18021 -0.25417 C -0.18138 -0.25162 -0.18294 -0.24861 -0.18437 -0.24676 C -0.18685 -0.24352 -0.18919 -0.23959 -0.19179 -0.2375 C -0.19297 -0.23681 -0.19388 -0.23611 -0.19492 -0.23519 C -0.19648 -0.23357 -0.19831 -0.23056 -0.19948 -0.22894 C -0.20039 -0.22801 -0.20104 -0.22732 -0.20182 -0.22686 C -0.2026 -0.22523 -0.20312 -0.22361 -0.20364 -0.22269 C -0.20416 -0.22153 -0.20586 -0.22153 -0.20534 -0.22061 C -0.20521 -0.21898 -0.2039 -0.21875 -0.20312 -0.21852 C -0.2013 -0.2176 -0.19948 -0.21667 -0.19778 -0.21621 C -0.197 -0.21528 -0.19635 -0.21366 -0.19557 -0.21297 C -0.1914 -0.20949 -0.19362 -0.21297 -0.19023 -0.20787 C -0.18502 -0.19908 -0.18815 -0.20162 -0.18437 -0.19931 C -0.18138 -0.19121 -0.18229 -0.19584 -0.18138 -0.18681 C -0.18151 -0.20579 -0.18151 -0.22454 -0.18203 -0.24352 C -0.18229 -0.25139 -0.18359 -0.24213 -0.18203 -0.25 C -0.18125 -0.24167 -0.18216 -0.24769 -0.18021 -0.24051 C -0.17995 -0.23889 -0.17942 -0.23704 -0.17903 -0.23519 C -0.1789 -0.23426 -0.1789 -0.23264 -0.17851 -0.23195 C -0.17799 -0.23056 -0.17721 -0.22917 -0.17669 -0.22801 C -0.17552 -0.22014 -0.17604 -0.22338 -0.17435 -0.2176 C -0.17461 -0.21436 -0.17487 -0.21181 -0.17513 -0.20926 C -0.17526 -0.20787 -0.17513 -0.20625 -0.17565 -0.20579 C -0.17669 -0.2051 -0.17786 -0.20648 -0.17903 -0.20695 C -0.1789 -0.21158 -0.17956 -0.21621 -0.17851 -0.22061 C -0.17799 -0.22246 -0.17604 -0.22153 -0.17513 -0.22269 C -0.17435 -0.22315 -0.17396 -0.22408 -0.17331 -0.22454 C -0.17239 -0.22523 -0.17135 -0.22523 -0.17031 -0.22616 C -0.16419 -0.22848 -0.17747 -0.22593 -0.16094 -0.22801 C -0.15442 -0.2301 -0.16159 -0.22686 -0.15573 -0.23195 C -0.15456 -0.23264 -0.15221 -0.23426 -0.15221 -0.23403 C -0.15169 -0.23519 -0.15117 -0.23681 -0.15039 -0.2375 C -0.15 -0.23797 -0.14935 -0.2382 -0.1487 -0.23866 C -0.14674 -0.23912 -0.1444 -0.23936 -0.14232 -0.24051 C -0.14153 -0.24098 -0.14088 -0.2419 -0.13984 -0.2426 C -0.13854 -0.24329 -0.13685 -0.24398 -0.13515 -0.24468 C -0.13463 -0.24283 -0.13463 -0.24005 -0.13333 -0.23959 C -0.13268 -0.23912 -0.13255 -0.2426 -0.13177 -0.2426 C -0.13125 -0.2426 -0.13112 -0.24051 -0.13073 -0.23959 C -0.12825 -0.23079 -0.13216 -0.2419 -0.1289 -0.23311 C -0.12877 -0.22894 -0.12877 -0.22454 -0.12825 -0.22061 C -0.12812 -0.21829 -0.12747 -0.21621 -0.12721 -0.21412 L -0.1263 -0.21111 C -0.125 -0.21898 -0.12721 -0.20949 -0.12474 -0.2176 C -0.12448 -0.21829 -0.12435 -0.21968 -0.12409 -0.22061 C -0.12396 -0.22176 -0.12396 -0.22338 -0.12344 -0.22454 C -0.12304 -0.22662 -0.12187 -0.22709 -0.12122 -0.22894 C -0.12044 -0.23148 -0.11979 -0.23449 -0.11875 -0.2375 C -0.11849 -0.23889 -0.11823 -0.24028 -0.11771 -0.24167 C -0.11719 -0.24352 -0.1164 -0.24607 -0.11523 -0.24792 L -0.11367 -0.25 C -0.11393 -0.25278 -0.1138 -0.25579 -0.11419 -0.25834 C -0.11471 -0.26065 -0.11732 -0.26459 -0.11823 -0.26574 C -0.11953 -0.26644 -0.1207 -0.26621 -0.12174 -0.26667 C -0.12252 -0.26736 -0.12331 -0.26898 -0.12409 -0.26922 C -0.12747 -0.26945 -0.13099 -0.26945 -0.13411 -0.26783 C -0.13502 -0.26736 -0.13515 -0.26482 -0.13567 -0.26366 C -0.13698 -0.26135 -0.13867 -0.25973 -0.13945 -0.25695 C -0.14153 -0.25116 -0.14049 -0.25371 -0.14232 -0.24885 C -0.14258 -0.24699 -0.14271 -0.24514 -0.14284 -0.24352 C -0.1431 -0.2426 -0.14323 -0.24167 -0.14323 -0.24051 C -0.14349 -0.23889 -0.14414 -0.23334 -0.14414 -0.23519 C -0.14414 -0.2375 -0.14414 -0.23959 -0.14323 -0.24167 C -0.1431 -0.24306 -0.14232 -0.24422 -0.14179 -0.24561 C -0.13789 -0.2551 -0.1444 -0.24028 -0.1375 -0.25417 C -0.13711 -0.2551 -0.13711 -0.25625 -0.13646 -0.25695 C -0.13528 -0.25834 -0.13281 -0.25949 -0.13281 -0.25926 C -0.12422 -0.25834 -0.12526 -0.26135 -0.11992 -0.25417 C -0.11953 -0.25324 -0.11901 -0.25209 -0.11823 -0.25116 C -0.11732 -0.24954 -0.11588 -0.24815 -0.11484 -0.24676 L -0.11276 -0.24468 C -0.11211 -0.24144 -0.11185 -0.24074 -0.11133 -0.2375 C -0.11094 -0.23449 -0.11054 -0.23148 -0.11002 -0.22894 C -0.11002 -0.22732 -0.11002 -0.22639 -0.10963 -0.22454 L -0.10833 -0.21968 C -0.1082 -0.21621 -0.10807 -0.21297 -0.10768 -0.21019 C -0.10755 -0.20764 -0.10664 -0.20463 -0.10599 -0.20255 C -0.10586 -0.20625 -0.10521 -0.20973 -0.10521 -0.21297 C -0.10521 -0.22361 -0.10599 -0.24468 -0.10599 -0.24445 C -0.10521 -0.24514 -0.10495 -0.24607 -0.10416 -0.24676 C -0.1026 -0.24792 -0.09974 -0.24885 -0.09974 -0.24861 C -0.09896 -0.24954 -0.09857 -0.25047 -0.09791 -0.25116 C -0.09518 -0.25301 -0.09453 -0.25301 -0.09179 -0.25417 C -0.09127 -0.2544 -0.09062 -0.25486 -0.09023 -0.25533 C -0.08945 -0.25486 -0.08737 -0.25602 -0.08737 -0.25417 C -0.08737 -0.25116 -0.09323 -0.25 -0.09362 -0.25 C -0.09466 -0.24885 -0.09531 -0.24815 -0.09609 -0.24676 C -0.09909 -0.23982 -0.09635 -0.22361 -0.09609 -0.21968 C -0.09609 -0.21783 -0.09583 -0.21574 -0.09531 -0.21412 C -0.09479 -0.20834 -0.09414 -0.20533 -0.0931 -0.2007 C -0.09466 -0.12246 -0.0931 -0.19537 -0.0931 -0.22986 C -0.0931 -0.24561 -0.09349 -0.26158 -0.09362 -0.27732 C -0.09349 -0.2838 -0.09362 -0.29074 -0.0931 -0.29723 C -0.0931 -0.29861 -0.09271 -0.3 -0.09179 -0.30023 C -0.08711 -0.30047 -0.08177 -0.29954 -0.07682 -0.29931 C -0.07565 -0.29769 -0.07461 -0.2963 -0.07331 -0.29514 C -0.07291 -0.29468 -0.07213 -0.29491 -0.07135 -0.29422 C -0.0694 -0.29098 -0.06784 -0.28681 -0.06575 -0.28357 C -0.06484 -0.28218 -0.06432 -0.28033 -0.06328 -0.27963 C -0.0556 -0.27153 -0.06054 -0.27709 -0.05586 -0.2713 C -0.05547 -0.27037 -0.05456 -0.26991 -0.0539 -0.26922 C -0.05195 -0.26574 -0.05195 -0.26436 -0.04987 -0.26065 C -0.0487 -0.25764 -0.04726 -0.25533 -0.04596 -0.25324 C -0.04544 -0.25255 -0.04453 -0.25255 -0.04401 -0.25232 C -0.04349 -0.25116 -0.0431 -0.24977 -0.04232 -0.24885 C -0.04192 -0.24815 -0.04088 -0.24885 -0.04062 -0.24792 C -0.03997 -0.24537 -0.04232 -0.24283 -0.04297 -0.2426 C -0.04531 -0.24167 -0.04739 -0.24167 -0.04987 -0.24167 C -0.06054 -0.24283 -0.07122 -0.24352 -0.0819 -0.24561 C -0.0845 -0.24584 -0.08646 -0.24815 -0.08841 -0.24885 C -0.09023 -0.24954 -0.09153 -0.24954 -0.0931 -0.25 C -0.09401 -0.25047 -0.09635 -0.25162 -0.09531 -0.25232 C -0.09427 -0.25301 -0.09284 -0.25162 -0.09127 -0.25116 C -0.08867 -0.25 -0.0862 -0.24815 -0.0832 -0.24792 C -0.07747 -0.24676 -0.07135 -0.24699 -0.06575 -0.24676 C -0.06367 -0.24561 -0.06198 -0.24422 -0.05989 -0.24352 C -0.04909 -0.24051 -0.05234 -0.24769 -0.04909 -0.23959 C -0.04961 -0.23681 -0.04961 -0.23357 -0.04987 -0.23102 C -0.05026 -0.22894 -0.05299 -0.22431 -0.05338 -0.22361 C -0.05429 -0.22246 -0.05482 -0.22153 -0.05586 -0.22061 C -0.05651 -0.21968 -0.0569 -0.21829 -0.05742 -0.2176 C -0.05807 -0.21621 -0.05898 -0.21598 -0.05989 -0.21528 C -0.06159 -0.2132 -0.06198 -0.21227 -0.0638 -0.21111 C -0.06484 -0.21065 -0.06588 -0.21042 -0.06692 -0.21019 C -0.06745 -0.20926 -0.06797 -0.20764 -0.06836 -0.20695 C -0.06914 -0.20625 -0.06992 -0.20625 -0.07031 -0.20579 C -0.07109 -0.2051 -0.07187 -0.20417 -0.07278 -0.20371 C -0.06745 -0.19885 -0.07383 -0.20463 -0.0651 -0.19723 C -0.05768 -0.19121 -0.06875 -0.19977 -0.05989 -0.19236 C -0.04557 -0.17917 -0.0513 -0.18681 -0.04531 -0.17848 C -0.04518 -0.17662 -0.04453 -0.16968 -0.04453 -0.17199 C -0.04453 -0.17477 -0.04518 -0.17778 -0.04531 -0.18056 C -0.04557 -0.18519 -0.04557 -0.18936 -0.04596 -0.19445 C -0.04609 -0.19676 -0.04661 -0.19885 -0.04674 -0.20162 C -0.04791 -0.21111 -0.04857 -0.22061 -0.04909 -0.22986 C -0.04987 -0.23542 -0.05052 -0.24098 -0.05091 -0.24676 C -0.05221 -0.25973 -0.05039 -0.25394 -0.05273 -0.26065 C -0.05247 -0.24514 -0.05182 -0.2301 -0.05169 -0.21528 C -0.05169 -0.20371 -0.05182 -0.19236 -0.05221 -0.18056 C -0.05234 -0.1794 -0.05273 -0.17778 -0.05338 -0.17755 C -0.05573 -0.17639 -0.05768 -0.17686 -0.05989 -0.17662 C -0.06028 -0.17593 -0.06107 -0.17593 -0.06146 -0.17523 C -0.0625 -0.17431 -0.06328 -0.17315 -0.0638 -0.17199 C -0.06549 -0.16991 -0.06653 -0.16736 -0.06745 -0.16482 C -0.06797 -0.16366 -0.0681 -0.16204 -0.06836 -0.16065 C -0.0681 -0.15787 -0.06888 -0.15301 -0.06745 -0.15324 C -0.06614 -0.15324 -0.05364 -0.16135 -0.04987 -0.16598 C -0.0487 -0.16736 -0.04739 -0.16922 -0.04635 -0.17107 C -0.04635 -0.17199 -0.04609 -0.17315 -0.04596 -0.17431 C -0.04531 -0.17755 -0.0444 -0.18056 -0.04349 -0.18357 C -0.04323 -0.18496 -0.04271 -0.18588 -0.04232 -0.18681 C -0.04206 -0.19051 -0.04114 -0.19607 -0.04101 -0.19931 C -0.04088 -0.21042 -0.04088 -0.22107 -0.04062 -0.23195 C -0.03229 -0.23148 -0.02383 -0.23403 -0.01536 -0.23102 C -0.01406 -0.23056 -0.01862 -0.22037 -0.01888 -0.21968 C -0.01953 -0.21783 -0.01992 -0.21574 -0.0207 -0.21412 C -0.02135 -0.2125 -0.02187 -0.21181 -0.02226 -0.21019 C -0.02304 -0.20811 -0.02317 -0.20648 -0.02357 -0.20486 C -0.02435 -0.20232 -0.02526 -0.2007 -0.02578 -0.19838 C -0.02656 -0.19653 -0.02682 -0.19422 -0.0276 -0.19236 C -0.02916 -0.18797 -0.03294 -0.18056 -0.03294 -0.18033 C -0.0332 -0.17963 -0.03333 -0.17824 -0.03346 -0.17755 C -0.03385 -0.17639 -0.03476 -0.17523 -0.03476 -0.17431 C -0.03476 -0.16875 -0.03437 -0.16366 -0.03346 -0.15834 C -0.03333 -0.15672 -0.03255 -0.15602 -0.03177 -0.15533 C -0.0306 -0.15348 -0.02877 -0.15209 -0.02708 -0.15139 C -0.02552 -0.15047 -0.02396 -0.15047 -0.02226 -0.15 C -0.02161 -0.15047 -0.02096 -0.15 -0.01992 -0.15139 C -0.01953 -0.15209 -0.01771 -0.15695 -0.01706 -0.15834 C -0.01745 -0.16111 -0.01614 -0.16621 -0.01771 -0.16713 C -0.02174 -0.16875 -0.02604 -0.16574 -0.02982 -0.16482 C -0.03528 -0.16366 -0.03515 -0.16343 -0.03867 -0.16065 C -0.03906 -0.15949 -0.04075 -0.15672 -0.03997 -0.15741 C -0.03867 -0.15787 -0.0375 -0.15949 -0.03685 -0.16181 C -0.03567 -0.16644 -0.03411 -0.17755 -0.03411 -0.17732 C -0.03372 -0.18264 -0.0332 -0.18843 -0.03294 -0.19445 C -0.03255 -0.20579 -0.0332 -0.2176 -0.03242 -0.22894 C -0.03242 -0.22986 -0.03125 -0.2294 -0.0306 -0.22986 C -0.02969 -0.22986 0.00248 -0.22917 0.01055 -0.22801 C 0.0125 -0.22732 0.01472 -0.22639 0.01693 -0.22616 C 0.02058 -0.225 0.02461 -0.225 0.02852 -0.22454 C 0.02826 -0.22315 0.02839 -0.22153 0.02787 -0.22061 C 0.02656 -0.21806 0.02266 -0.21783 0.02149 -0.2176 C 0.01302 -0.20811 0.02643 -0.22246 0.01276 -0.21019 C 0.01094 -0.20834 0.00951 -0.20625 0.00808 -0.20486 C 0.00404 -0.20162 0.00026 -0.19908 -0.00377 -0.19653 C -0.00586 -0.19468 -0.00781 -0.1926 -0.01002 -0.19098 C -0.01758 -0.18611 -0.00976 -0.19283 -0.01484 -0.18889 C -0.01653 -0.1875 -0.01784 -0.18611 -0.0194 -0.18357 C -0.02031 -0.18241 -0.02122 -0.18079 -0.02174 -0.17963 C -0.02031 -0.17755 -0.01888 -0.175 -0.01706 -0.17315 C -0.01432 -0.16968 -0.01549 -0.17176 -0.01315 -0.16991 C -0.01159 -0.16875 -0.00989 -0.16736 -0.00833 -0.16598 C -0.00755 -0.16482 -0.00638 -0.16366 -0.00534 -0.16297 C -0.00495 -0.16227 -0.00416 -0.16204 -0.00377 -0.16181 C -0.00273 -0.16088 -0.00182 -0.16019 -0.00078 -0.15949 C 0.00013 -0.16111 0.00078 -0.16297 0.00156 -0.16482 C 0.00183 -0.16574 0.00183 -0.16713 0.00222 -0.16806 C 0.00248 -0.16898 0.003 -0.16991 0.00339 -0.17107 C 0.00352 -0.17223 0.00313 -0.175 0.00391 -0.17523 C 0.00573 -0.1757 0.00912 -0.17199 0.00912 -0.17176 C 0.01771 -0.17986 0.00716 -0.16875 0.01276 -0.20787 C 0.01302 -0.21065 0.01537 -0.21019 0.01693 -0.21111 C 0.0194 -0.21273 0.02357 -0.2125 0.02617 -0.21297 C 0.02774 -0.2125 0.0293 -0.21297 0.03073 -0.21204 C 0.03229 -0.21088 0.03294 -0.20764 0.03438 -0.20579 C 0.0349 -0.2051 0.03555 -0.2051 0.0362 -0.20486 C 0.03659 -0.20255 0.03737 -0.2007 0.03789 -0.19838 C 0.03959 -0.19144 0.03828 -0.18681 0.03789 -0.17848 C 0.03164 -0.17963 0.0319 -0.17709 0.02852 -0.18681 C 0.02813 -0.18797 0.02813 -0.18936 0.02787 -0.19098 C 0.02761 -0.19329 0.02669 -0.19723 0.02669 -0.19699 C 0.02774 -0.19746 0.02865 -0.19838 0.02969 -0.19838 C 0.0306 -0.19815 0.03321 -0.19607 0.03438 -0.19445 C 0.03607 -0.19121 0.03893 -0.18588 0.03893 -0.18565 C 0.03959 -0.18172 0.04063 -0.17755 0.0362 -0.18357 C 0.03555 -0.18449 0.03568 -0.18588 0.03555 -0.18681 C 0.03386 -0.19584 0.03438 -0.1926 0.03373 -0.20162 C 0.03438 -0.21551 0.03229 -0.21621 0.04193 -0.21111 C 0.04258 -0.21065 0.04284 -0.2088 0.04362 -0.20787 C 0.05482 -0.19098 0.0461 -0.20672 0.05 -0.19723 C 0.05209 -0.19306 0.05586 -0.18496 0.05586 -0.18473 C 0.05625 -0.18102 0.05677 -0.17778 0.05716 -0.17431 C 0.05834 -0.16459 0.05716 -0.16389 0.05964 -0.16806 L 0.07214 -0.21204 " pathEditMode="fixed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801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FAB1C13-40B1-4DF5-821F-106B23461561}"/>
              </a:ext>
            </a:extLst>
          </p:cNvPr>
          <p:cNvSpPr/>
          <p:nvPr/>
        </p:nvSpPr>
        <p:spPr>
          <a:xfrm>
            <a:off x="2373887" y="2067897"/>
            <a:ext cx="9233837" cy="25698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2927" y="2343150"/>
            <a:ext cx="8203770" cy="221968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পরিবেশ কাকে বলে বলতে পারবে।</a:t>
            </a:r>
          </a:p>
          <a:p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758825" indent="-758825" algn="just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পরিবেশের ‍বিভিন্ন উপাদান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Arrow: Notched Right 3">
            <a:extLst>
              <a:ext uri="{FF2B5EF4-FFF2-40B4-BE49-F238E27FC236}">
                <a16:creationId xmlns="" xmlns:a16="http://schemas.microsoft.com/office/drawing/2014/main" id="{E06959A9-47DC-4021-9BC2-C15CACA87064}"/>
              </a:ext>
            </a:extLst>
          </p:cNvPr>
          <p:cNvSpPr/>
          <p:nvPr/>
        </p:nvSpPr>
        <p:spPr>
          <a:xfrm rot="16200000">
            <a:off x="-48483" y="3883813"/>
            <a:ext cx="2867380" cy="1939414"/>
          </a:xfrm>
          <a:prstGeom prst="notchedRightArrow">
            <a:avLst>
              <a:gd name="adj1" fmla="val 65267"/>
              <a:gd name="adj2" fmla="val 27099"/>
            </a:avLst>
          </a:prstGeom>
          <a:solidFill>
            <a:srgbClr val="950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8AF7DC-38EB-4A64-94C1-3939A68BB378}"/>
              </a:ext>
            </a:extLst>
          </p:cNvPr>
          <p:cNvSpPr/>
          <p:nvPr/>
        </p:nvSpPr>
        <p:spPr>
          <a:xfrm>
            <a:off x="759779" y="250698"/>
            <a:ext cx="1238864" cy="4875514"/>
          </a:xfrm>
          <a:prstGeom prst="rect">
            <a:avLst/>
          </a:prstGeom>
          <a:gradFill flip="none" rotWithShape="1">
            <a:gsLst>
              <a:gs pos="0">
                <a:srgbClr val="950F42">
                  <a:shade val="30000"/>
                  <a:satMod val="115000"/>
                </a:srgbClr>
              </a:gs>
              <a:gs pos="50000">
                <a:srgbClr val="950F42">
                  <a:shade val="67500"/>
                  <a:satMod val="115000"/>
                </a:srgbClr>
              </a:gs>
              <a:gs pos="100000">
                <a:srgbClr val="950F42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248FC7E-F893-4882-9ED3-B167F612BEA7}"/>
              </a:ext>
            </a:extLst>
          </p:cNvPr>
          <p:cNvSpPr/>
          <p:nvPr/>
        </p:nvSpPr>
        <p:spPr>
          <a:xfrm>
            <a:off x="-1" y="1667342"/>
            <a:ext cx="3294743" cy="3136887"/>
          </a:xfrm>
          <a:prstGeom prst="ellipse">
            <a:avLst/>
          </a:prstGeom>
          <a:solidFill>
            <a:srgbClr val="950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B741ECA-6450-442D-8EF8-336DE70E69E9}"/>
              </a:ext>
            </a:extLst>
          </p:cNvPr>
          <p:cNvSpPr/>
          <p:nvPr/>
        </p:nvSpPr>
        <p:spPr>
          <a:xfrm>
            <a:off x="198670" y="1802095"/>
            <a:ext cx="2979173" cy="2867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DC40BB7-6382-421B-9EB2-B63B2345DFBA}"/>
              </a:ext>
            </a:extLst>
          </p:cNvPr>
          <p:cNvSpPr/>
          <p:nvPr/>
        </p:nvSpPr>
        <p:spPr>
          <a:xfrm>
            <a:off x="3294742" y="1082567"/>
            <a:ext cx="7250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 </a:t>
            </a:r>
            <a:r>
              <a:rPr lang="bn-IN" sz="3200" dirty="0" smtClean="0">
                <a:ln w="0">
                  <a:solidFill>
                    <a:srgbClr val="950F4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</a:t>
            </a:r>
            <a:r>
              <a:rPr lang="bn-IN" sz="3200" dirty="0">
                <a:ln w="0">
                  <a:solidFill>
                    <a:srgbClr val="950F4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</a:t>
            </a:r>
            <a:r>
              <a:rPr lang="en-US" sz="3200" dirty="0" smtClean="0">
                <a:ln w="0">
                  <a:solidFill>
                    <a:srgbClr val="950F4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bn-IN" sz="3200" dirty="0" smtClean="0">
                <a:ln w="0">
                  <a:solidFill>
                    <a:srgbClr val="950F4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শিক্ষার্থীরা</a:t>
            </a:r>
            <a:r>
              <a:rPr lang="en-US" sz="3200" dirty="0" smtClean="0">
                <a:ln w="0">
                  <a:solidFill>
                    <a:srgbClr val="950F4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যা শিখতে পারবে---</a:t>
            </a:r>
            <a:endParaRPr lang="bn-IN" sz="3200" dirty="0">
              <a:ln w="0">
                <a:solidFill>
                  <a:srgbClr val="950F42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3" y="2766234"/>
            <a:ext cx="2720114" cy="10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19" y="2078076"/>
            <a:ext cx="3958698" cy="240668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43" y="2078076"/>
            <a:ext cx="3996674" cy="25146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14364" y="508404"/>
            <a:ext cx="3572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150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 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বলি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পড়ি</a:t>
            </a:r>
            <a:endParaRPr lang="en-US" sz="2800" dirty="0">
              <a:ln w="11430"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364" y="1200150"/>
            <a:ext cx="11072812" cy="40576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3031" y="5661316"/>
            <a:ext cx="1015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বাড়ি ও বিদ্যালয়ের চারপাশের সবকিছুকে নিয়ে আমাদের পরিবেশ।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7438" y="1543050"/>
            <a:ext cx="164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2375" y="15430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01" y="3506988"/>
            <a:ext cx="3775014" cy="2251019"/>
          </a:xfrm>
          <a:prstGeom prst="roundRect">
            <a:avLst>
              <a:gd name="adj" fmla="val 2557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74" y="1085535"/>
            <a:ext cx="3775013" cy="2152699"/>
          </a:xfrm>
          <a:prstGeom prst="roundRect">
            <a:avLst>
              <a:gd name="adj" fmla="val 37131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08" y="3467100"/>
            <a:ext cx="3671308" cy="2263976"/>
          </a:xfrm>
          <a:prstGeom prst="roundRect">
            <a:avLst>
              <a:gd name="adj" fmla="val 2325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62" y="1008989"/>
            <a:ext cx="3702528" cy="2152698"/>
          </a:xfrm>
          <a:prstGeom prst="roundRect">
            <a:avLst>
              <a:gd name="adj" fmla="val 303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700088" y="837545"/>
            <a:ext cx="10929937" cy="50632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3520" y="1521078"/>
            <a:ext cx="122146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3002" y="1813465"/>
            <a:ext cx="104731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83123" y="3967546"/>
            <a:ext cx="99675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পশুপাখি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392" y="3817048"/>
            <a:ext cx="99675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গাছপালা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872" y="300038"/>
            <a:ext cx="3811665" cy="53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150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 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বলি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পড়ি</a:t>
            </a:r>
            <a:endParaRPr lang="en-US" sz="2800" dirty="0">
              <a:ln w="11430"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4704" y="5999829"/>
            <a:ext cx="8932253" cy="58477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গুলোতে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পরিবেশের উপাদান দেখতে পাচ্ছি?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00537" y="6038277"/>
            <a:ext cx="3267241" cy="58477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 পরিবেশের।</a:t>
            </a:r>
          </a:p>
        </p:txBody>
      </p:sp>
    </p:spTree>
    <p:extLst>
      <p:ext uri="{BB962C8B-B14F-4D97-AF65-F5344CB8AC3E}">
        <p14:creationId xmlns:p14="http://schemas.microsoft.com/office/powerpoint/2010/main" val="1744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32" y="3360352"/>
            <a:ext cx="3440946" cy="2144929"/>
          </a:xfrm>
          <a:prstGeom prst="roundRect">
            <a:avLst>
              <a:gd name="adj" fmla="val 2557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85" y="963608"/>
            <a:ext cx="3460093" cy="2043860"/>
          </a:xfrm>
          <a:prstGeom prst="roundRect">
            <a:avLst>
              <a:gd name="adj" fmla="val 37131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12" y="3388928"/>
            <a:ext cx="3297713" cy="2064311"/>
          </a:xfrm>
          <a:prstGeom prst="roundRect">
            <a:avLst>
              <a:gd name="adj" fmla="val 2325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72" y="933630"/>
            <a:ext cx="3292953" cy="2132392"/>
          </a:xfrm>
          <a:prstGeom prst="roundRect">
            <a:avLst>
              <a:gd name="adj" fmla="val 303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Flowchart: Alternate Process 14"/>
          <p:cNvSpPr/>
          <p:nvPr/>
        </p:nvSpPr>
        <p:spPr>
          <a:xfrm>
            <a:off x="814388" y="742950"/>
            <a:ext cx="10801349" cy="4957763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83587" y="1534378"/>
            <a:ext cx="10790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2725" y="1663173"/>
            <a:ext cx="11001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76108" y="3724372"/>
            <a:ext cx="99675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পশুপাখি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3587" y="4139009"/>
            <a:ext cx="99675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গাছপালা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873" y="328613"/>
            <a:ext cx="3143844" cy="3686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spc="150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বলি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পড়ি</a:t>
            </a:r>
            <a:endParaRPr lang="en-US" sz="2800" dirty="0">
              <a:ln w="11430"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2007" y="5712000"/>
            <a:ext cx="8743950" cy="7844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 জায়গায় মানুষ এখনো বসবাস শুরু করেনি সেখানে চারিদিকে প্রকৃতি ছাড়া আর কিছু নেই।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0713" y="5867276"/>
            <a:ext cx="6320714" cy="4384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সেখানে আছে ভূমি,পানি,গাছপালা ও পশু-পাখি।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" grpId="0"/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01" y="926036"/>
            <a:ext cx="3713650" cy="2117203"/>
          </a:xfrm>
          <a:prstGeom prst="roundRect">
            <a:avLst>
              <a:gd name="adj" fmla="val 186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62" y="926035"/>
            <a:ext cx="3666141" cy="2117203"/>
          </a:xfrm>
          <a:prstGeom prst="roundRect">
            <a:avLst>
              <a:gd name="adj" fmla="val 142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01" y="3199648"/>
            <a:ext cx="3713649" cy="2283296"/>
          </a:xfrm>
          <a:prstGeom prst="roundRect">
            <a:avLst>
              <a:gd name="adj" fmla="val 209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57" y="3228976"/>
            <a:ext cx="3733749" cy="2326336"/>
          </a:xfrm>
          <a:prstGeom prst="roundRect">
            <a:avLst>
              <a:gd name="adj" fmla="val 118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024308" y="1703516"/>
            <a:ext cx="98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 গাছ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0963" y="1703516"/>
            <a:ext cx="1089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 গাছ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5175" y="4118489"/>
            <a:ext cx="142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বৃক্ষ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58245" y="4061025"/>
            <a:ext cx="855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লতা-পাতা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433" y="242651"/>
            <a:ext cx="3548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150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 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বলি</a:t>
            </a:r>
            <a:r>
              <a:rPr lang="bn-BD" sz="2800" b="1" spc="15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পড়ি</a:t>
            </a:r>
            <a:endParaRPr lang="en-US" sz="2800" dirty="0">
              <a:ln w="11430"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914399" y="775766"/>
            <a:ext cx="10645929" cy="4994393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97683" y="5846016"/>
            <a:ext cx="9349034" cy="64633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গুলোতে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আমরা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পরিবেশের 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উপাদান দেখতে পাচ্ছি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>
              <a:ln w="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8579" y="5803375"/>
            <a:ext cx="3267241" cy="58477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 পরিবেশের।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19192" y="5889378"/>
            <a:ext cx="81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এখানে আছে নানা ধরনের গাছ, ফুল,লতা-পাতা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3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/>
      <p:bldP spid="20" grpId="1"/>
      <p:bldP spid="21" grpId="0"/>
      <p:bldP spid="21" grpId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416</Words>
  <Application>Microsoft Office PowerPoint</Application>
  <PresentationFormat>Widescreen</PresentationFormat>
  <Paragraphs>111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106</cp:revision>
  <dcterms:created xsi:type="dcterms:W3CDTF">2021-07-24T18:12:17Z</dcterms:created>
  <dcterms:modified xsi:type="dcterms:W3CDTF">2021-07-25T23:27:26Z</dcterms:modified>
</cp:coreProperties>
</file>