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5" r:id="rId2"/>
    <p:sldId id="282" r:id="rId3"/>
    <p:sldId id="308" r:id="rId4"/>
    <p:sldId id="306" r:id="rId5"/>
    <p:sldId id="258" r:id="rId6"/>
    <p:sldId id="292" r:id="rId7"/>
    <p:sldId id="290" r:id="rId8"/>
    <p:sldId id="294" r:id="rId9"/>
    <p:sldId id="293" r:id="rId10"/>
    <p:sldId id="295" r:id="rId11"/>
    <p:sldId id="297" r:id="rId12"/>
    <p:sldId id="267" r:id="rId13"/>
    <p:sldId id="299" r:id="rId14"/>
    <p:sldId id="269" r:id="rId15"/>
    <p:sldId id="270" r:id="rId16"/>
    <p:sldId id="271" r:id="rId17"/>
    <p:sldId id="303" r:id="rId18"/>
    <p:sldId id="273" r:id="rId19"/>
    <p:sldId id="272" r:id="rId20"/>
    <p:sldId id="300" r:id="rId21"/>
    <p:sldId id="304" r:id="rId22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D0"/>
    <a:srgbClr val="96F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4660"/>
  </p:normalViewPr>
  <p:slideViewPr>
    <p:cSldViewPr snapToGrid="0">
      <p:cViewPr varScale="1">
        <p:scale>
          <a:sx n="59" d="100"/>
          <a:sy n="59" d="100"/>
        </p:scale>
        <p:origin x="636" y="4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-1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0B9B4-0FF8-426A-BB5E-593AC03F92E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2DCD7-2D74-4E74-A421-FE3D97A6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3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054" y="822960"/>
            <a:ext cx="9601200" cy="3566161"/>
          </a:xfrm>
        </p:spPr>
        <p:txBody>
          <a:bodyPr anchor="b">
            <a:normAutofit/>
          </a:bodyPr>
          <a:lstStyle>
            <a:lvl1pPr algn="l">
              <a:defRPr sz="576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1054" y="4612641"/>
            <a:ext cx="7680960" cy="233680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9873614" y="10160"/>
            <a:ext cx="4572000" cy="45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329805" y="109855"/>
            <a:ext cx="7296786" cy="7296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682990" y="274320"/>
            <a:ext cx="5943600" cy="5943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803005" y="38734"/>
            <a:ext cx="5823587" cy="5823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414512" y="731522"/>
            <a:ext cx="5212079" cy="521207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1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2960" y="640080"/>
            <a:ext cx="12982574" cy="374904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2" y="4612640"/>
            <a:ext cx="9965052" cy="54864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2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3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6" y="822960"/>
            <a:ext cx="12070080" cy="3291840"/>
          </a:xfrm>
        </p:spPr>
        <p:txBody>
          <a:bodyPr anchor="ctr">
            <a:normAutofit/>
          </a:bodyPr>
          <a:lstStyle>
            <a:lvl1pPr algn="l">
              <a:defRPr sz="384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4937760"/>
            <a:ext cx="10243186" cy="225552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35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4" y="822960"/>
            <a:ext cx="10972801" cy="3291840"/>
          </a:xfrm>
        </p:spPr>
        <p:txBody>
          <a:bodyPr anchor="ctr">
            <a:normAutofit/>
          </a:bodyPr>
          <a:lstStyle>
            <a:lvl1pPr algn="l">
              <a:defRPr sz="384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5454" y="4114800"/>
            <a:ext cx="10241280" cy="4572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6" y="5161281"/>
            <a:ext cx="10241280" cy="202183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8174" y="9746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42494" y="3322321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325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4" y="4114800"/>
            <a:ext cx="10241280" cy="2036880"/>
          </a:xfrm>
        </p:spPr>
        <p:txBody>
          <a:bodyPr anchor="b">
            <a:normAutofit/>
          </a:bodyPr>
          <a:lstStyle>
            <a:lvl1pPr algn="l">
              <a:defRPr sz="384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3" y="6159577"/>
            <a:ext cx="10243188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6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6" y="822960"/>
            <a:ext cx="10972800" cy="3291840"/>
          </a:xfrm>
        </p:spPr>
        <p:txBody>
          <a:bodyPr anchor="ctr">
            <a:normAutofit/>
          </a:bodyPr>
          <a:lstStyle>
            <a:lvl1pPr algn="l">
              <a:defRPr sz="384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1055" y="4714241"/>
            <a:ext cx="10241281" cy="125983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5974080"/>
            <a:ext cx="10241281" cy="121920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174" y="9746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42494" y="3322321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11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6" y="822960"/>
            <a:ext cx="12070080" cy="329184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1054" y="4714241"/>
            <a:ext cx="10241280" cy="100584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5720079"/>
            <a:ext cx="10241281" cy="147320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4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5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22254" y="822960"/>
            <a:ext cx="246888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822960"/>
            <a:ext cx="9387840" cy="637032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1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1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4" y="2407920"/>
            <a:ext cx="10241281" cy="2737920"/>
          </a:xfrm>
        </p:spPr>
        <p:txBody>
          <a:bodyPr anchor="b">
            <a:normAutofit/>
          </a:bodyPr>
          <a:lstStyle>
            <a:lvl1pPr algn="l">
              <a:defRPr sz="432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6" y="5394960"/>
            <a:ext cx="10241280" cy="179832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6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054" y="822961"/>
            <a:ext cx="5925186" cy="433832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9760" y="822961"/>
            <a:ext cx="5921375" cy="433831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0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6497" y="822960"/>
            <a:ext cx="5579744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054" y="1524635"/>
            <a:ext cx="5925186" cy="3636646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4879" y="822960"/>
            <a:ext cx="5598161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854" y="1514474"/>
            <a:ext cx="5915026" cy="3636646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1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9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7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014" y="822960"/>
            <a:ext cx="4389120" cy="1645920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55" y="822960"/>
            <a:ext cx="7132321" cy="637032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014" y="2651760"/>
            <a:ext cx="4389120" cy="2509520"/>
          </a:xfrm>
        </p:spPr>
        <p:txBody>
          <a:bodyPr anchor="t">
            <a:normAutofit/>
          </a:bodyPr>
          <a:lstStyle>
            <a:lvl1pPr marL="0" indent="0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6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74" y="1737360"/>
            <a:ext cx="7223760" cy="137160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6814" y="1097280"/>
            <a:ext cx="3937169" cy="54864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74" y="3332480"/>
            <a:ext cx="7225666" cy="2458720"/>
          </a:xfrm>
        </p:spPr>
        <p:txBody>
          <a:bodyPr anchor="t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6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048363" y="3556000"/>
            <a:ext cx="3578230" cy="385064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054" y="5384799"/>
            <a:ext cx="10241280" cy="18084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822961"/>
            <a:ext cx="10241280" cy="433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85294" y="7406641"/>
            <a:ext cx="1920240" cy="4381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9A25A1-3F3C-4A4B-8A02-D45641DDC4F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1054" y="7406641"/>
            <a:ext cx="9052560" cy="4381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5841" y="6694171"/>
            <a:ext cx="1370694" cy="8039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4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2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548640" rtl="0" eaLnBrk="1" latinLnBrk="0" hangingPunct="1">
        <a:spcBef>
          <a:spcPct val="0"/>
        </a:spcBef>
        <a:buNone/>
        <a:defRPr sz="432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0407" y="3205263"/>
            <a:ext cx="5696917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9600" b="1" spc="50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9600" b="1" spc="50" dirty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1825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8" b="20236"/>
          <a:stretch/>
        </p:blipFill>
        <p:spPr>
          <a:xfrm>
            <a:off x="2534651" y="1710721"/>
            <a:ext cx="9505079" cy="47542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9764" y="618099"/>
            <a:ext cx="13925862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এবারের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।”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774" y="6651191"/>
            <a:ext cx="13955842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হুকুম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দিবার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শত্রুর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মোকাবেলা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।”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6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2" b="21798"/>
          <a:stretch/>
        </p:blipFill>
        <p:spPr>
          <a:xfrm>
            <a:off x="1494546" y="1273751"/>
            <a:ext cx="11258928" cy="538808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9726" y="6820523"/>
            <a:ext cx="13850912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 কামাল খবর পেলেন পাকিস্থানি বাহিনী কুমিল্লার আখাউড়া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রেললাইন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এগিয়ে আসছে। চাইছে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বাড়িয়া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 করতে। 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8315" y="284064"/>
            <a:ext cx="991139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29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 b="20237"/>
          <a:stretch/>
        </p:blipFill>
        <p:spPr>
          <a:xfrm>
            <a:off x="2390273" y="1911026"/>
            <a:ext cx="10163857" cy="489082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47535" y="6944577"/>
            <a:ext cx="12249330" cy="7263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 থেকেই পাকিস্থানি বাহিনী মুক্তিযোদ্ধাদের ওপর গোলাবর্ষণ শুরু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2337" y="870525"/>
            <a:ext cx="923972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86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93" y="6789943"/>
            <a:ext cx="13888952" cy="12618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 কামাল ভাবতে লাগলেন। এতো কম শক্তি নিয়ে ওদের মোকাবেলা করা যাবে না। খবর পাঠালেন জরুরি সেনা সহায়তার </a:t>
            </a:r>
            <a:r>
              <a:rPr lang="bn-IN" sz="3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3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5" b="21994"/>
          <a:stretch/>
        </p:blipFill>
        <p:spPr>
          <a:xfrm>
            <a:off x="2076315" y="1474924"/>
            <a:ext cx="10469708" cy="513419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91830" y="316107"/>
            <a:ext cx="108386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11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7" b="21354"/>
          <a:stretch/>
        </p:blipFill>
        <p:spPr>
          <a:xfrm>
            <a:off x="539647" y="1550219"/>
            <a:ext cx="13491146" cy="518753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9686" y="7009518"/>
            <a:ext cx="13551107" cy="10956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বাড়তি সেনা এলোনা। এমনকি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 নিয়মিত খাবারও বন্ধ। চিন্তায় অস্থির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উঠলেন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তিনি। সকলে মিলে আত্মরক্ষা করলেন পরিখার মধ্যে। 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647" y="484509"/>
            <a:ext cx="13491146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90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9" r="937" b="21783"/>
          <a:stretch/>
        </p:blipFill>
        <p:spPr>
          <a:xfrm>
            <a:off x="584618" y="1403027"/>
            <a:ext cx="13476158" cy="547141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71537" y="575410"/>
            <a:ext cx="926952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18" y="7111866"/>
            <a:ext cx="1347615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দুপুরের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দরুইনে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পৌঁছালেন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খাবারও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এলো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10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9" b="10964"/>
          <a:stretch/>
        </p:blipFill>
        <p:spPr>
          <a:xfrm>
            <a:off x="460486" y="1540042"/>
            <a:ext cx="13596077" cy="599606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06380" y="578354"/>
            <a:ext cx="8474968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ঘাঁটি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66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1" t="12958" r="33129" b="60713"/>
          <a:stretch/>
        </p:blipFill>
        <p:spPr>
          <a:xfrm>
            <a:off x="12572895" y="1795822"/>
            <a:ext cx="1588515" cy="209595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473" y="1795822"/>
            <a:ext cx="12157022" cy="20959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4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 বইয়ের ৪২ পৃষ্ঠা বের </a:t>
            </a:r>
            <a:r>
              <a:rPr lang="bn-IN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bn-IN" sz="43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মনযোগ দিয়ে তোমাদের পাঠ্য বইয়ের </a:t>
            </a:r>
            <a:r>
              <a:rPr lang="bn-IN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</a:t>
            </a:r>
            <a:r>
              <a:rPr lang="en-US" sz="4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কটা </a:t>
            </a:r>
            <a:r>
              <a:rPr lang="bn-IN" sz="4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 </a:t>
            </a:r>
            <a:r>
              <a:rPr lang="en-US" sz="4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bn-IN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রাখবে।</a:t>
            </a:r>
            <a:endParaRPr lang="en-US" sz="43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473" y="5841363"/>
            <a:ext cx="13953474" cy="772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4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bn-IN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US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 সবাই </a:t>
            </a:r>
            <a:r>
              <a:rPr lang="bn-IN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সমস্যা হলে হাত </a:t>
            </a:r>
            <a:r>
              <a:rPr lang="bn-IN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তুলবে</a:t>
            </a:r>
            <a:r>
              <a:rPr lang="en-US" sz="43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3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9539" y="647834"/>
            <a:ext cx="509534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5489" y="4562061"/>
            <a:ext cx="478344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18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221" y="3847374"/>
            <a:ext cx="2097113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পাকি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913" y="6142698"/>
            <a:ext cx="1924736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6667" y="3847374"/>
            <a:ext cx="1205208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738" y="6142697"/>
            <a:ext cx="1313137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6186" y="3847374"/>
            <a:ext cx="629587" cy="787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7334" y="6104833"/>
            <a:ext cx="557635" cy="8494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93269" y="3809903"/>
            <a:ext cx="935387" cy="787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93269" y="6081142"/>
            <a:ext cx="746510" cy="787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70" y="3816596"/>
            <a:ext cx="1650414" cy="787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থ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7772" y="6111920"/>
            <a:ext cx="1424074" cy="8494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08992" y="3779126"/>
            <a:ext cx="1798820" cy="787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 + 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26095" y="6081142"/>
            <a:ext cx="1744854" cy="787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 + ষ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93899" y="3840681"/>
            <a:ext cx="1097280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62496" y="6123806"/>
            <a:ext cx="2257519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684682" y="3840680"/>
            <a:ext cx="1226196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18728" y="6111265"/>
            <a:ext cx="1178228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যক্ষা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5962" y="4768867"/>
            <a:ext cx="6774054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তিন ভাগ জল আর এক ভাগ স্থল।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0913" y="7064458"/>
            <a:ext cx="4030856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স্তন্যপায়ী প্রানি।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43734" y="4782859"/>
            <a:ext cx="5453422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মনীষীদের বাণী মান্য করা উচিত।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19751" y="7064457"/>
            <a:ext cx="6400800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যক্ষা হলে রক্ষা নাই এ কথার ভিত্তি নাই।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5721" y="1413422"/>
            <a:ext cx="13731741" cy="1218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হতে যুক্ত বর্ণ চিহ্নিত কর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 বিভাজন করে একটি করে শব্দ এবং সেই শব্দ দিয়ে একটি বাক্য তৈরি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62496" y="341212"/>
            <a:ext cx="3897442" cy="8494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 কাজ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65198" y="2812875"/>
            <a:ext cx="221104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20049" y="2812874"/>
            <a:ext cx="246888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17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33" grpId="0"/>
      <p:bldP spid="34" grpId="0"/>
      <p:bldP spid="35" grpId="0"/>
      <p:bldP spid="36" grpId="0"/>
      <p:bldP spid="44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2905" y="1169677"/>
            <a:ext cx="14160649" cy="6647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 শব্দ গুলো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 বসিয়ে বাক্য তৈরি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20381" r="8495" b="11760"/>
          <a:stretch/>
        </p:blipFill>
        <p:spPr>
          <a:xfrm>
            <a:off x="527418" y="1970023"/>
            <a:ext cx="13571621" cy="61527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29915" y="184665"/>
            <a:ext cx="3492709" cy="8494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16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273" y="4500653"/>
            <a:ext cx="6492874" cy="28192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শাহানা আফরোজ ডলি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এলাঙ্গি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1761" y="818149"/>
            <a:ext cx="2655771" cy="10341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85221" y="4500652"/>
            <a:ext cx="6060539" cy="28192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একাই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দুর্গ</a:t>
            </a:r>
          </a:p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এপ্রিল ১৯৭১------হলো বন্ধ।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t="5940" r="29790" b="10476"/>
          <a:stretch/>
        </p:blipFill>
        <p:spPr>
          <a:xfrm>
            <a:off x="10045818" y="818149"/>
            <a:ext cx="2891241" cy="33524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12" y="818149"/>
            <a:ext cx="2903104" cy="35288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6009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18" y="639784"/>
            <a:ext cx="3956237" cy="3886060"/>
          </a:xfrm>
          <a:prstGeom prst="round2DiagRect">
            <a:avLst>
              <a:gd name="adj1" fmla="val 1666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88099" y="4745464"/>
            <a:ext cx="13790951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আত্মদানের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কোনদিন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ভুলবোনা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গৌরব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অকুতোভয়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খেতাবে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80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075" y="324415"/>
            <a:ext cx="587641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5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7589" y="1527429"/>
            <a:ext cx="110293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499" y="2511387"/>
            <a:ext cx="7346314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4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ব্রাহ্মণবাড়িয়ার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আসছিল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মুক্তিযোদ্ধারা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নিয়েছিল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অধিনায়ক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৭ই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আসছিল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পাকিস্থানি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গোলাবর্ষণ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১৭ই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9384" y="2511387"/>
            <a:ext cx="6730595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4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পাকিস্থানি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ব্রাহ্মণবাড়িয়ার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দরুইন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সিপাহী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কুমিল্লার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আখাউড়া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রেললাইন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১৭ই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ভোর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23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t="10589" r="10447" b="13390"/>
          <a:stretch/>
        </p:blipFill>
        <p:spPr>
          <a:xfrm>
            <a:off x="3067569" y="1787408"/>
            <a:ext cx="8425358" cy="4415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12628" y="819642"/>
            <a:ext cx="733524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56" y="6401686"/>
            <a:ext cx="13386783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রেডিওতে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47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8924" y="774248"/>
            <a:ext cx="4294024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37" y="2282974"/>
            <a:ext cx="4139530" cy="433965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155293" y="3951501"/>
            <a:ext cx="7026181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bn-BD" sz="8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8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44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2348" y="1149050"/>
            <a:ext cx="5343337" cy="11264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262" y="3129789"/>
            <a:ext cx="13116394" cy="33855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১.১.১ 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যুক্তবর্ণসহযোগে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১.১.২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১.৪.২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56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1" b="19752"/>
          <a:stretch/>
        </p:blipFill>
        <p:spPr>
          <a:xfrm>
            <a:off x="2302830" y="1423071"/>
            <a:ext cx="9994757" cy="533771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36821" y="411700"/>
            <a:ext cx="11709159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9964" y="7002711"/>
            <a:ext cx="11862872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ব্রাহ্মণবাড়িয়ার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0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8" b="10043"/>
          <a:stretch/>
        </p:blipFill>
        <p:spPr>
          <a:xfrm>
            <a:off x="1988430" y="1419781"/>
            <a:ext cx="10638546" cy="5394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21366" y="7059443"/>
            <a:ext cx="12147294" cy="7879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ঠেকানোর জন্য মুক্তিযোদ্ধারা অবস্থান নিয়েছে দরুইন 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8430" y="404735"/>
            <a:ext cx="1044499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05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6" t="9812" r="7399" b="19189"/>
          <a:stretch/>
        </p:blipFill>
        <p:spPr>
          <a:xfrm>
            <a:off x="828405" y="1494846"/>
            <a:ext cx="6069700" cy="450490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799" b="11821"/>
          <a:stretch/>
        </p:blipFill>
        <p:spPr>
          <a:xfrm>
            <a:off x="7251032" y="1494846"/>
            <a:ext cx="6333104" cy="450490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73507" y="593911"/>
            <a:ext cx="1092114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646" y="6385846"/>
            <a:ext cx="1318886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যুবক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86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82" y="2088366"/>
            <a:ext cx="4533570" cy="427163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58120" y="1162297"/>
            <a:ext cx="11104294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৭ই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5320" y="6516624"/>
            <a:ext cx="1018989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ভাষণে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স্বাধীনতা-সংগ্রামের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দেন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95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1141</TotalTime>
  <Words>654</Words>
  <Application>Microsoft Office PowerPoint</Application>
  <PresentationFormat>Custom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Century Gothic</vt:lpstr>
      <vt:lpstr>Nikosh</vt:lpstr>
      <vt:lpstr>NikoshBAN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Microsoft account</cp:lastModifiedBy>
  <cp:revision>129</cp:revision>
  <dcterms:created xsi:type="dcterms:W3CDTF">2017-04-21T13:30:29Z</dcterms:created>
  <dcterms:modified xsi:type="dcterms:W3CDTF">2021-07-26T06:40:37Z</dcterms:modified>
</cp:coreProperties>
</file>