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9" r:id="rId3"/>
    <p:sldId id="279" r:id="rId4"/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kc\Desktop\Ahsan%20Manzil,%20Old%20Dhaka,%20Bangladesh.%20HD%5b1%5d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457200" y="457200"/>
            <a:ext cx="8458200" cy="6019799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>
                <a:gd name="adj" fmla="val 48669"/>
              </a:avLst>
            </a:prstTxWarp>
            <a:spAutoFit/>
            <a:scene3d>
              <a:camera prst="perspectiveContrasting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0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আহসান মঞ্জিল কে নির্মাণ করেন?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kc\Desktop\000201Kalerkantho_17-10-08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7620000" cy="304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5715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মুঘল আমলে বরিশালের জামালপুর পরগনার জমিদার এনায়েতউল্লাহ এ  প্রাসাদটি তৈরি করেন।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kc\Desktop\2009-12-17-17-15-28-048530000-nob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247900" cy="1976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শেখ মতিউল্লাহ কাদের কাছে প্রাসাদটি বিক্রি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kc\Desktop\Salimull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3124200" cy="3583108"/>
          </a:xfrm>
          <a:prstGeom prst="rect">
            <a:avLst/>
          </a:prstGeom>
          <a:noFill/>
        </p:spPr>
      </p:pic>
      <p:pic>
        <p:nvPicPr>
          <p:cNvPr id="4" name="Picture 3" descr="C:\Users\kc\Desktop\000201Kalerkantho_17-10-08-33.jpg"/>
          <p:cNvPicPr>
            <a:picLocks noChangeAspect="1" noChangeArrowheads="1"/>
          </p:cNvPicPr>
          <p:nvPr/>
        </p:nvPicPr>
        <p:blipFill>
          <a:blip r:embed="rId3"/>
          <a:srcRect t="31781"/>
          <a:stretch>
            <a:fillRect/>
          </a:stretch>
        </p:blipFill>
        <p:spPr bwMode="auto">
          <a:xfrm>
            <a:off x="4343400" y="1066800"/>
            <a:ext cx="37338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1816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আঠারো শতকে শেখ মতিউল্লাহ বাণিজ্যিক কেন্দ্র হিসেবে ব্যবহারের উদ্দেশ্যে প্রাসাদটি ফরাসি বণিকদের কাছে বিক্রি করে দেন।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খাজা আলিমুল্লাহ ফরাসিদের নিকট থেকে কত সালে প্রাসাদটি ক্রয় করেন?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kc\Desktop\000201Kalerkantho_17-10-08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620000" cy="40528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5715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খাজা আলিমুল্লাহ ফরাসিদের নিকট থেকে ১৮৩০ সালে প্রাসাদটি ক্রয় করেন।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প্রাসাদটি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তে আরো কী কী রয়েছে?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  <p:pic>
        <p:nvPicPr>
          <p:cNvPr id="3" name="Picture 2" descr="bar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4292338" cy="3215110"/>
          </a:xfrm>
          <a:prstGeom prst="rect">
            <a:avLst/>
          </a:prstGeom>
        </p:spPr>
      </p:pic>
      <p:pic>
        <p:nvPicPr>
          <p:cNvPr id="4" name="Picture 3" descr="Ahs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4145973" cy="320040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0103944">
            <a:off x="1155446" y="2747165"/>
            <a:ext cx="1257764" cy="69862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20773233">
            <a:off x="2942672" y="2241868"/>
            <a:ext cx="1355786" cy="8683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1054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এই প্রাসাদের উত্তর ও দক্ষিণে রয়েছে লম্বা বারান্দা। এছাড়া রয়েছে জলসা ঘর,দরবার হল,রংমহল।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G20170815121112.jpg"/>
          <p:cNvPicPr>
            <a:picLocks noChangeAspect="1"/>
          </p:cNvPicPr>
          <p:nvPr/>
        </p:nvPicPr>
        <p:blipFill>
          <a:blip r:embed="rId2" cstate="print"/>
          <a:srcRect l="33333" t="47778" r="40477" b="20000"/>
          <a:stretch>
            <a:fillRect/>
          </a:stretch>
        </p:blipFill>
        <p:spPr>
          <a:xfrm>
            <a:off x="3048000" y="1371600"/>
            <a:ext cx="2898228" cy="38203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0" y="5334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আহসান মঞ্জিল কে তৈরি করেন?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জমিদার প্রথার বিলুপ্তি ঘটলে কোন ভবনটি তার ঐতিহ্য হারায়?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kc\Desktop\220px-Ahsan_Manj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47800"/>
            <a:ext cx="4267200" cy="32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4876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বাংলার নবাবদের রাজপ্রাসাদ আহসান মঞ্জিল তার ঐতিহ্য হারায়।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 সরকার আহসান মঞ্জিল তত্ত্বাবধানে দায়িত্ব নেয় কত সালে?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kc\Desktop\000201Kalerkantho_17-10-08-33.jpg"/>
          <p:cNvPicPr>
            <a:picLocks noChangeAspect="1" noChangeArrowheads="1"/>
          </p:cNvPicPr>
          <p:nvPr/>
        </p:nvPicPr>
        <p:blipFill>
          <a:blip r:embed="rId2"/>
          <a:srcRect t="23973"/>
          <a:stretch>
            <a:fillRect/>
          </a:stretch>
        </p:blipFill>
        <p:spPr bwMode="auto">
          <a:xfrm>
            <a:off x="1371600" y="1905000"/>
            <a:ext cx="5791200" cy="26582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5257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১৯৮৫ সালে বাংলাদেশ সরকার প্রাসাদটির তত্ত্বাবধানের দায়িত্ব নেওয়ার পর তার প্রাচীন ঐতিহ্য ফিরিয়ে আনা হয়।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c\Desktop\hqdefault.jpg"/>
          <p:cNvPicPr>
            <a:picLocks noChangeAspect="1" noChangeArrowheads="1"/>
          </p:cNvPicPr>
          <p:nvPr/>
        </p:nvPicPr>
        <p:blipFill>
          <a:blip r:embed="rId2"/>
          <a:srcRect r="38525"/>
          <a:stretch>
            <a:fillRect/>
          </a:stretch>
        </p:blipFill>
        <p:spPr bwMode="auto">
          <a:xfrm>
            <a:off x="228600" y="228600"/>
            <a:ext cx="8686800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257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১৮৮৮ সালের টর্নেডোতে ভবনটি ক্ষতিগ্রস্ত হয়। পরে তা মেরামত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আহসান মঞ্জিল বর্তমানে কী হিসেবে ব্যবহৃত হচ্ছে?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75" b="5672"/>
          <a:stretch/>
        </p:blipFill>
        <p:spPr>
          <a:xfrm>
            <a:off x="885827" y="2209800"/>
            <a:ext cx="7572373" cy="33625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59436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আহসান মঞ্জিল বর্তমানে জাদুঘর হিসেবে ব্যবহৃত হচ্ছে। 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এই অধ্যায়ে চারটি ভিন্ন ভিন্ন সময়ের ঐতিহাসিক স্থাপনা আলোচনা করা হয়ছে। প্রতিটি  সময়ের পাশে সেই সময়ের উল্লেখ যোগ্য ঘটনাগুলো  লেখ।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743200"/>
          <a:ext cx="80010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6172200"/>
              </a:tblGrid>
              <a:tr h="472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সময় 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যা ঘটেছে 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খ্রিষ্টপূর্ব ৪০০অব্দ 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প্রাচীন স্থাপনা মহাস্থানগড় এ সময় নির্মিত হয়েছিল 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সতের শতক 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সোনারগাঁও ও লালবাগের কেল্লা ঐতিহাসিক নিদর্শন 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উনিশ শতক 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১৮৩০ সালে খাজা আলিমুল্লাহ ফরাসিদের নিকট থেকে  আহসান মঞ্জিল ক্রয় করে নেন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৮০০খ্রিষ্টাব্দ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প্রাচীন স্থাপনা ময়নামতি এ সময় ঐতিহাসিক নিদর্শন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438400" y="228600"/>
            <a:ext cx="3810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পরিচিতিঃ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3502231" cy="3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"/>
          <p:cNvSpPr txBox="1"/>
          <p:nvPr/>
        </p:nvSpPr>
        <p:spPr>
          <a:xfrm>
            <a:off x="3962400" y="1905000"/>
            <a:ext cx="4648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মালেক</a:t>
            </a:r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হাঁসমারী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4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433" y="304800"/>
            <a:ext cx="829596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২৮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20170815121112.jpg"/>
          <p:cNvPicPr>
            <a:picLocks noChangeAspect="1"/>
          </p:cNvPicPr>
          <p:nvPr/>
        </p:nvPicPr>
        <p:blipFill>
          <a:blip r:embed="rId2" cstate="print"/>
          <a:srcRect l="33333" t="47778" r="40477" b="20000"/>
          <a:stretch>
            <a:fillRect/>
          </a:stretch>
        </p:blipFill>
        <p:spPr>
          <a:xfrm>
            <a:off x="609600" y="2286000"/>
            <a:ext cx="2971800" cy="3924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895600"/>
            <a:ext cx="3275268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35052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১.জমিদারি প্রথা বিলুপ্তির সাথে সাথে একটি ঐতিহাসিক ভবন বাংলাদেশ সরকারের তত্ত্বাবধানে চলে যায়। এটি কত সালের ঘটনা?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5814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 আহসান মঞ্জিল বাংলাদেশের অন্যতম ঐতিহাসিক নিদর্শন। এটি বর্তমানে কী হিসেবে ব্যবহৃত হচ্ছে?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7467600" cy="4453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ঢাকার আহসান মঞ্জিল কীভাবে হারানো ঐতিহ্য ফিরে পেয়েছে?</a:t>
            </a:r>
          </a:p>
          <a:p>
            <a:pPr marL="514350" indent="-5143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আহসান মঞ্জিল দর্শনে অনেক মানুষ আসে। এ ভবনটি কিভাবে তার ঐতিহ্য হারায়? </a:t>
            </a:r>
          </a:p>
          <a:p>
            <a:pPr marL="514350" indent="-5143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আহসান মঞ্জিল বাংলাদেশের একটি উল্লেখযোগ্য স্থাপত্য। এ প্রাসাদে কী কী রয়েছে?  </a:t>
            </a:r>
          </a:p>
          <a:p>
            <a:pPr marL="514350" indent="-5143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আহসান মঞ্জিল কোন নদীর তীরে অবস্থিত? </a:t>
            </a:r>
          </a:p>
          <a:p>
            <a:pPr marL="514350" indent="-51435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আঠারো শতকের চমৎকার  এক স্থাপত্য হলো আহসান মঞ্জিল। এটি কাদের প্রসাদ ছিল?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2933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291880"/>
            <a:ext cx="7239000" cy="3508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486400"/>
            <a:ext cx="837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নিদর্শনগুলোর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যত্নবান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869241">
            <a:off x="388395" y="2140875"/>
            <a:ext cx="84971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1524000"/>
            <a:ext cx="3581400" cy="37856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শ্রেণিঃ</a:t>
            </a:r>
            <a:r>
              <a:rPr lang="en-US" sz="3600" dirty="0" smtClean="0"/>
              <a:t> </a:t>
            </a:r>
            <a:r>
              <a:rPr lang="en-US" sz="3600" dirty="0" err="1" smtClean="0"/>
              <a:t>পঞ্চম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err="1" smtClean="0"/>
              <a:t>বিষয়ঃ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বাংলাদেশ</a:t>
            </a:r>
            <a:r>
              <a:rPr lang="en-US" sz="3600" dirty="0" smtClean="0"/>
              <a:t> ও </a:t>
            </a:r>
            <a:r>
              <a:rPr lang="en-US" sz="3600" dirty="0" err="1" smtClean="0"/>
              <a:t>বিশ্বপরিচয়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err="1" smtClean="0"/>
              <a:t>অধ্যায়ঃ</a:t>
            </a:r>
            <a:r>
              <a:rPr lang="en-US" sz="3600" smtClean="0"/>
              <a:t> </a:t>
            </a:r>
            <a:r>
              <a:rPr lang="en-US" sz="3600" smtClean="0"/>
              <a:t>৩</a:t>
            </a:r>
            <a:endParaRPr lang="en-US" sz="3600" dirty="0" smtClean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3275268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054086" cy="646331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3600" b="1" dirty="0">
              <a:ln w="1905">
                <a:solidFill>
                  <a:schemeClr val="accent3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Ahsan Manzil, Old Dhaka, Bangladesh. HD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267" y="1600200"/>
            <a:ext cx="8788400" cy="494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5712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 ছবিগুলো দেখ 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ঐতিহাসিক স্থানগুলোর নাম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685800"/>
            <a:ext cx="3883152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533400"/>
            <a:ext cx="40386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124200"/>
            <a:ext cx="39624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048000"/>
            <a:ext cx="40386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2000" y="2743200"/>
            <a:ext cx="2013693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আহসান মঞ্জিল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667000"/>
            <a:ext cx="1920346" cy="36127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19800"/>
            <a:ext cx="2351528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সোনার গাঁ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6019800"/>
            <a:ext cx="19812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ময়নামতি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c\Desktop\000201Kalerkantho_17-10-08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1"/>
            <a:ext cx="7620000" cy="388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1524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ঐতিহাসিক স্থানটির নাম বলতে পার?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4864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আহসান মঞ্জিল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04800"/>
            <a:ext cx="411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64861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১৫.২.১ – বাংলাদেশের কয়েকটি ঐতিহাসিক নিদর্শন (আহসান মঞ্জিল) সম্পর্কে  বলতে পারবে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048000"/>
            <a:ext cx="764861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১৫.২.২-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সাথে সময়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যুগ সম্পর্কে বলতে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495800"/>
            <a:ext cx="7772400" cy="523220"/>
          </a:xfrm>
          <a:prstGeom prst="rect">
            <a:avLst/>
          </a:prstGeom>
          <a:solidFill>
            <a:srgbClr val="FFC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১৫.২.৩- এসব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ঐতিহ্যের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প্রতি শ্রদ্ধাশীল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715000"/>
            <a:ext cx="7696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১৫.২.৪- ঐতিহাসিক নিদর্শনগুলো সংরক্ষণ করবে।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87341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ছবির মাধ্যমে প্রশ্নোত্তর আলোচনা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954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আহসান মঞ্জিল কাদের রাজপ্রাসাদ ছিল?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kc\Desktop\images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362200"/>
            <a:ext cx="6858000" cy="29201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715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আহসান মঞ্জিল বাংলার নবাবদের রাজপ্রাসাদ ছিল।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মানচিত্রে দেখে বল আহসান মঞ্জিল কোথায় অবস্থান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905000"/>
            <a:ext cx="8534399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1000" y="5562600"/>
            <a:ext cx="8534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আহসান মঞ্জিল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বুড়িগঙ্গা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অবস্থ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িত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493</Words>
  <Application>Microsoft Office PowerPoint</Application>
  <PresentationFormat>On-screen Show (4:3)</PresentationFormat>
  <Paragraphs>73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Windows User</cp:lastModifiedBy>
  <cp:revision>16</cp:revision>
  <dcterms:created xsi:type="dcterms:W3CDTF">2006-08-16T00:00:00Z</dcterms:created>
  <dcterms:modified xsi:type="dcterms:W3CDTF">2021-07-26T17:11:23Z</dcterms:modified>
</cp:coreProperties>
</file>